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717" r:id="rId2"/>
    <p:sldId id="718" r:id="rId3"/>
    <p:sldId id="282" r:id="rId4"/>
    <p:sldId id="378" r:id="rId5"/>
    <p:sldId id="379" r:id="rId6"/>
    <p:sldId id="380" r:id="rId7"/>
    <p:sldId id="381" r:id="rId8"/>
    <p:sldId id="382" r:id="rId9"/>
    <p:sldId id="383" r:id="rId10"/>
    <p:sldId id="355" r:id="rId11"/>
    <p:sldId id="367" r:id="rId12"/>
    <p:sldId id="368" r:id="rId13"/>
    <p:sldId id="384" r:id="rId14"/>
    <p:sldId id="385" r:id="rId15"/>
    <p:sldId id="719" r:id="rId16"/>
    <p:sldId id="742" r:id="rId17"/>
    <p:sldId id="716" r:id="rId18"/>
    <p:sldId id="74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odzicka, Anna" initials="GA" lastIdx="4" clrIdx="0">
    <p:extLst>
      <p:ext uri="{19B8F6BF-5375-455C-9EA6-DF929625EA0E}">
        <p15:presenceInfo xmlns:p15="http://schemas.microsoft.com/office/powerpoint/2012/main" userId="S::anna.grodzicka@pearson.com::c15fad46-d40f-46d4-82b2-ca3f25687b2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545"/>
    <a:srgbClr val="89BD24"/>
    <a:srgbClr val="E00068"/>
    <a:srgbClr val="354445"/>
    <a:srgbClr val="F399C4"/>
    <a:srgbClr val="92D050"/>
    <a:srgbClr val="A2CA4F"/>
    <a:srgbClr val="009C9B"/>
    <a:srgbClr val="BEE0D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35" autoAdjust="0"/>
    <p:restoredTop sz="88435" autoAdjust="0"/>
  </p:normalViewPr>
  <p:slideViewPr>
    <p:cSldViewPr snapToGrid="0">
      <p:cViewPr varScale="1">
        <p:scale>
          <a:sx n="101" d="100"/>
          <a:sy n="101" d="100"/>
        </p:scale>
        <p:origin x="151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8-25T11:00:48.172" idx="4">
    <p:pos x="10" y="10"/>
    <p:text>tytuł był niewłaściwy!!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E4741-A297-4D0D-B2B0-B87807DF9E3E}" type="datetimeFigureOut">
              <a:rPr lang="en-GB" smtClean="0"/>
              <a:t>03/09/2020</a:t>
            </a:fld>
            <a:endParaRPr lang="en-GB" dirty="0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GB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CC2C6-7C0D-4FF8-B64E-190A241A78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123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61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45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45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45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945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718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9811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6FFDA4-F848-4AC8-994B-FE2F0DD994D5}" type="slidenum">
              <a:rPr lang="en-GB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95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626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CC2C6-7C0D-4FF8-B64E-190A241A784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394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3C3BF33E-CE15-C34C-84A0-7FF0AE4E11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646" y="1695862"/>
            <a:ext cx="635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5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15AC-DFBD-40B5-B8C0-7A68E75B8FC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2246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pp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5DC272-A901-E348-8610-4558CAE71E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9646" y="1695862"/>
            <a:ext cx="635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0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ower Background">
    <p:bg>
      <p:bgPr>
        <a:solidFill>
          <a:srgbClr val="89BD24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729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pper Background">
    <p:bg>
      <p:bgPr>
        <a:solidFill>
          <a:srgbClr val="E00068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89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reen with box">
    <p:bg>
      <p:bgPr>
        <a:solidFill>
          <a:srgbClr val="89BD24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圓角矩形 19">
            <a:extLst>
              <a:ext uri="{FF2B5EF4-FFF2-40B4-BE49-F238E27FC236}">
                <a16:creationId xmlns:a16="http://schemas.microsoft.com/office/drawing/2014/main" id="{70AC6F0A-71EE-CE4D-818C-B0098FB7D767}"/>
              </a:ext>
            </a:extLst>
          </p:cNvPr>
          <p:cNvSpPr/>
          <p:nvPr userDrawn="1"/>
        </p:nvSpPr>
        <p:spPr>
          <a:xfrm>
            <a:off x="246742" y="1016001"/>
            <a:ext cx="8665029" cy="5072828"/>
          </a:xfrm>
          <a:prstGeom prst="roundRect">
            <a:avLst>
              <a:gd name="adj" fmla="val 4512"/>
            </a:avLst>
          </a:prstGeom>
          <a:ln>
            <a:solidFill>
              <a:srgbClr val="35444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E75891-000B-3F4C-B443-2A099CBE0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80" y="-1"/>
            <a:ext cx="9144000" cy="9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nk with box">
    <p:bg>
      <p:bgPr>
        <a:solidFill>
          <a:srgbClr val="E00068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圓角矩形 19">
            <a:extLst>
              <a:ext uri="{FF2B5EF4-FFF2-40B4-BE49-F238E27FC236}">
                <a16:creationId xmlns:a16="http://schemas.microsoft.com/office/drawing/2014/main" id="{F64E0BE9-DE00-F842-8A9F-6B333404C289}"/>
              </a:ext>
            </a:extLst>
          </p:cNvPr>
          <p:cNvSpPr/>
          <p:nvPr userDrawn="1"/>
        </p:nvSpPr>
        <p:spPr>
          <a:xfrm>
            <a:off x="246742" y="1016000"/>
            <a:ext cx="8665029" cy="5062071"/>
          </a:xfrm>
          <a:prstGeom prst="roundRect">
            <a:avLst>
              <a:gd name="adj" fmla="val 4512"/>
            </a:avLst>
          </a:prstGeom>
          <a:ln>
            <a:solidFill>
              <a:srgbClr val="35444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CD664C-9365-ED4E-A32D-98CD6B7DE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91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5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ackground"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456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reen Bar"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795E09-7978-2542-9BFE-F1C0B5472B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680" y="-21898"/>
            <a:ext cx="9144000" cy="913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756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nk Bar"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686373-5759-174E-B717-481D067A6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680" y="-25601"/>
            <a:ext cx="9144000" cy="91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700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2.png">
            <a:extLst>
              <a:ext uri="{FF2B5EF4-FFF2-40B4-BE49-F238E27FC236}">
                <a16:creationId xmlns:a16="http://schemas.microsoft.com/office/drawing/2014/main" id="{33306556-2680-CE4C-BBC6-CA0764BB5286}"/>
              </a:ext>
            </a:extLst>
          </p:cNvPr>
          <p:cNvPicPr/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425779" y="6109754"/>
            <a:ext cx="1126490" cy="5099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CE6D70-DA5A-2F4A-8F04-8CA699E825D5}"/>
              </a:ext>
            </a:extLst>
          </p:cNvPr>
          <p:cNvSpPr/>
          <p:nvPr userDrawn="1"/>
        </p:nvSpPr>
        <p:spPr>
          <a:xfrm>
            <a:off x="1424297" y="6178276"/>
            <a:ext cx="1787697" cy="411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8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© Pearson Education Limited</a:t>
            </a:r>
          </a:p>
        </p:txBody>
      </p:sp>
    </p:spTree>
    <p:extLst>
      <p:ext uri="{BB962C8B-B14F-4D97-AF65-F5344CB8AC3E}">
        <p14:creationId xmlns:p14="http://schemas.microsoft.com/office/powerpoint/2010/main" val="38760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8" r:id="rId2"/>
    <p:sldLayoutId id="2147483733" r:id="rId3"/>
    <p:sldLayoutId id="2147483734" r:id="rId4"/>
    <p:sldLayoutId id="2147483738" r:id="rId5"/>
    <p:sldLayoutId id="2147483739" r:id="rId6"/>
    <p:sldLayoutId id="2147483735" r:id="rId7"/>
    <p:sldLayoutId id="2147483736" r:id="rId8"/>
    <p:sldLayoutId id="2147483737" r:id="rId9"/>
    <p:sldLayoutId id="2147483740" r:id="rId10"/>
  </p:sldLayoutIdLst>
  <p:hf hdr="0" ftr="0" dt="0"/>
  <p:txStyles>
    <p:titleStyle>
      <a:lvl1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2pPr>
      <a:lvl3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3pPr>
      <a:lvl4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4pPr>
      <a:lvl5pPr algn="l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6pPr>
      <a:lvl7pPr marL="914400" algn="l" rtl="0" fontAlgn="base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7pPr>
      <a:lvl8pPr marL="1371600" algn="l" rtl="0" fontAlgn="base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8pPr>
      <a:lvl9pPr marL="1828800" algn="l" rtl="0" fontAlgn="base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Times New Roman" pitchFamily="18" charset="0"/>
        </a:defRPr>
      </a:lvl9pPr>
    </p:titleStyle>
    <p:bodyStyle>
      <a:lvl1pPr algn="l" rtl="0" eaLnBrk="0" fontAlgn="base" hangingPunct="0">
        <a:lnSpc>
          <a:spcPts val="1900"/>
        </a:lnSpc>
        <a:spcBef>
          <a:spcPct val="0"/>
        </a:spcBef>
        <a:spcAft>
          <a:spcPct val="0"/>
        </a:spcAft>
        <a:buFont typeface="Arial" pitchFamily="34" charset="0"/>
        <a:defRPr sz="1600" kern="1200">
          <a:solidFill>
            <a:schemeClr val="bg2"/>
          </a:solidFill>
          <a:latin typeface="+mn-lt"/>
          <a:ea typeface="Lato Medium" panose="020F0502020204030203" pitchFamily="34" charset="0"/>
          <a:cs typeface="Lato Medium" panose="020F0502020204030203" pitchFamily="34" charset="0"/>
        </a:defRPr>
      </a:lvl1pPr>
      <a:lvl2pPr marL="180975" indent="-180975" algn="l" rtl="0" eaLnBrk="0" fontAlgn="base" hangingPunct="0">
        <a:lnSpc>
          <a:spcPts val="1900"/>
        </a:lnSpc>
        <a:spcBef>
          <a:spcPct val="0"/>
        </a:spcBef>
        <a:spcAft>
          <a:spcPct val="0"/>
        </a:spcAft>
        <a:buClr>
          <a:schemeClr val="bg2"/>
        </a:buClr>
        <a:buFont typeface="Arial" pitchFamily="34" charset="0"/>
        <a:buChar char="•"/>
        <a:defRPr sz="1600" kern="1200">
          <a:solidFill>
            <a:schemeClr val="bg2"/>
          </a:solidFill>
          <a:latin typeface="+mn-lt"/>
          <a:ea typeface="Lato Medium"/>
          <a:cs typeface="Lato Medium"/>
        </a:defRPr>
      </a:lvl2pPr>
      <a:lvl3pPr marL="352425" indent="-171450" algn="l" rtl="0" eaLnBrk="0" fontAlgn="base" hangingPunct="0">
        <a:lnSpc>
          <a:spcPts val="1900"/>
        </a:lnSpc>
        <a:spcBef>
          <a:spcPct val="0"/>
        </a:spcBef>
        <a:spcAft>
          <a:spcPct val="0"/>
        </a:spcAft>
        <a:buClr>
          <a:srgbClr val="505759"/>
        </a:buClr>
        <a:buFont typeface="Arial" pitchFamily="34" charset="0"/>
        <a:buChar char="‒"/>
        <a:defRPr sz="1600" kern="1200">
          <a:solidFill>
            <a:schemeClr val="bg2"/>
          </a:solidFill>
          <a:latin typeface="+mn-lt"/>
          <a:ea typeface="Lato Medium"/>
          <a:cs typeface="Lato Medium"/>
        </a:defRPr>
      </a:lvl3pPr>
      <a:lvl4pPr marL="781050" algn="l" rtl="0" eaLnBrk="0" fontAlgn="base" hangingPunct="0">
        <a:lnSpc>
          <a:spcPts val="1500"/>
        </a:lnSpc>
        <a:spcBef>
          <a:spcPct val="0"/>
        </a:spcBef>
        <a:spcAft>
          <a:spcPts val="850"/>
        </a:spcAft>
        <a:buClr>
          <a:schemeClr val="tx1"/>
        </a:buClr>
        <a:buFont typeface="Arial" pitchFamily="34" charset="0"/>
        <a:defRPr sz="1200" kern="1200">
          <a:solidFill>
            <a:schemeClr val="bg2"/>
          </a:solidFill>
          <a:latin typeface="+mn-lt"/>
          <a:ea typeface="Lato Medium"/>
          <a:cs typeface="Lato Medium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ern="1200">
          <a:solidFill>
            <a:schemeClr val="tx1"/>
          </a:solidFill>
          <a:latin typeface="+mn-lt"/>
          <a:ea typeface="Lato Medium"/>
          <a:cs typeface="Lato Medium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8.jpeg"/><Relationship Id="rId7" Type="http://schemas.microsoft.com/office/2007/relationships/hdphoto" Target="../media/hdphoto8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microsoft.com/office/2007/relationships/hdphoto" Target="../media/hdphoto7.wdp"/><Relationship Id="rId4" Type="http://schemas.openxmlformats.org/officeDocument/2006/relationships/image" Target="../media/image39.pn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microsoft.com/office/2007/relationships/hdphoto" Target="../media/hdphoto9.wdp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0.jpeg"/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12" Type="http://schemas.microsoft.com/office/2007/relationships/hdphoto" Target="../media/hdphoto5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microsoft.com/office/2007/relationships/hdphoto" Target="../media/hdphoto4.wdp"/><Relationship Id="rId4" Type="http://schemas.openxmlformats.org/officeDocument/2006/relationships/image" Target="../media/image15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21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10" Type="http://schemas.openxmlformats.org/officeDocument/2006/relationships/image" Target="../media/image25.jpeg"/><Relationship Id="rId4" Type="http://schemas.openxmlformats.org/officeDocument/2006/relationships/image" Target="../media/image22.jpe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16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microsoft.com/office/2007/relationships/hdphoto" Target="../media/hdphoto2.wdp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420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C:\Users\utangv2\Desktop\background paper\notebook backgrou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88"/>
          <a:stretch>
            <a:fillRect/>
          </a:stretch>
        </p:blipFill>
        <p:spPr bwMode="auto">
          <a:xfrm>
            <a:off x="590550" y="1003449"/>
            <a:ext cx="8324850" cy="5216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矩形 1"/>
          <p:cNvSpPr>
            <a:spLocks noChangeArrowheads="1"/>
          </p:cNvSpPr>
          <p:nvPr/>
        </p:nvSpPr>
        <p:spPr bwMode="auto">
          <a:xfrm>
            <a:off x="590550" y="1070263"/>
            <a:ext cx="8582025" cy="5216375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42" name="向下箭號 3"/>
          <p:cNvSpPr>
            <a:spLocks noChangeArrowheads="1"/>
          </p:cNvSpPr>
          <p:nvPr/>
        </p:nvSpPr>
        <p:spPr bwMode="auto">
          <a:xfrm rot="16200000">
            <a:off x="5061744" y="1701006"/>
            <a:ext cx="300038" cy="619125"/>
          </a:xfrm>
          <a:prstGeom prst="downArrow">
            <a:avLst>
              <a:gd name="adj1" fmla="val 50000"/>
              <a:gd name="adj2" fmla="val 53335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2193924" y="1771650"/>
            <a:ext cx="24923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2193924" y="2422525"/>
            <a:ext cx="25114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2193925" y="3074988"/>
            <a:ext cx="23018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2193925" y="3725863"/>
            <a:ext cx="23018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0" name="文字方塊 49"/>
          <p:cNvSpPr txBox="1"/>
          <p:nvPr/>
        </p:nvSpPr>
        <p:spPr>
          <a:xfrm>
            <a:off x="2193925" y="4378325"/>
            <a:ext cx="230187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2193925" y="5029200"/>
            <a:ext cx="2778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their thing(s)</a:t>
            </a:r>
            <a:endParaRPr kumimoji="1" lang="zh-HK" altLang="en-US" sz="2800" dirty="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5708650" y="1771650"/>
            <a:ext cx="1219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endParaRPr kumimoji="1" lang="zh-HK" altLang="en-US" sz="2800" dirty="0">
              <a:solidFill>
                <a:srgbClr val="89BD24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5708650" y="2422525"/>
            <a:ext cx="1219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endParaRPr kumimoji="1" lang="zh-HK" altLang="en-US" sz="2800" dirty="0">
              <a:solidFill>
                <a:srgbClr val="89BD24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5708650" y="3074988"/>
            <a:ext cx="13350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</a:t>
            </a:r>
            <a:r>
              <a:rPr kumimoji="1" lang="en-US" altLang="zh-HK" sz="2800" dirty="0">
                <a:solidFill>
                  <a:srgbClr val="0066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1" lang="zh-HK" altLang="en-US" sz="2800" dirty="0">
              <a:solidFill>
                <a:srgbClr val="0066FF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5708650" y="3725863"/>
            <a:ext cx="13350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hers</a:t>
            </a:r>
            <a:r>
              <a:rPr kumimoji="1" lang="en-US" altLang="zh-HK" sz="2800" dirty="0">
                <a:solidFill>
                  <a:srgbClr val="0066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1" lang="zh-HK" altLang="en-US" sz="2800" dirty="0">
              <a:solidFill>
                <a:srgbClr val="0066FF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5708650" y="4378325"/>
            <a:ext cx="13350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ours</a:t>
            </a:r>
            <a:endParaRPr kumimoji="1" lang="zh-HK" altLang="en-US" sz="2800" dirty="0">
              <a:solidFill>
                <a:srgbClr val="89BD24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5708650" y="5029200"/>
            <a:ext cx="133508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theirs</a:t>
            </a:r>
            <a:endParaRPr kumimoji="1" lang="zh-HK" altLang="en-US" sz="2800" dirty="0">
              <a:solidFill>
                <a:srgbClr val="89BD24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8" name="向下箭號 53"/>
          <p:cNvSpPr>
            <a:spLocks noChangeArrowheads="1"/>
          </p:cNvSpPr>
          <p:nvPr/>
        </p:nvSpPr>
        <p:spPr bwMode="auto">
          <a:xfrm rot="16200000">
            <a:off x="5061744" y="2356644"/>
            <a:ext cx="300037" cy="619125"/>
          </a:xfrm>
          <a:prstGeom prst="downArrow">
            <a:avLst>
              <a:gd name="adj1" fmla="val 50000"/>
              <a:gd name="adj2" fmla="val 53336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59" name="向下箭號 54"/>
          <p:cNvSpPr>
            <a:spLocks noChangeArrowheads="1"/>
          </p:cNvSpPr>
          <p:nvPr/>
        </p:nvSpPr>
        <p:spPr bwMode="auto">
          <a:xfrm rot="16200000">
            <a:off x="5061744" y="3012281"/>
            <a:ext cx="300038" cy="619125"/>
          </a:xfrm>
          <a:prstGeom prst="downArrow">
            <a:avLst>
              <a:gd name="adj1" fmla="val 50000"/>
              <a:gd name="adj2" fmla="val 53335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60" name="向下箭號 55"/>
          <p:cNvSpPr>
            <a:spLocks noChangeArrowheads="1"/>
          </p:cNvSpPr>
          <p:nvPr/>
        </p:nvSpPr>
        <p:spPr bwMode="auto">
          <a:xfrm rot="16200000">
            <a:off x="5061744" y="3667919"/>
            <a:ext cx="300037" cy="619125"/>
          </a:xfrm>
          <a:prstGeom prst="downArrow">
            <a:avLst>
              <a:gd name="adj1" fmla="val 50000"/>
              <a:gd name="adj2" fmla="val 53336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61" name="向下箭號 56"/>
          <p:cNvSpPr>
            <a:spLocks noChangeArrowheads="1"/>
          </p:cNvSpPr>
          <p:nvPr/>
        </p:nvSpPr>
        <p:spPr bwMode="auto">
          <a:xfrm rot="16200000">
            <a:off x="5061744" y="4323556"/>
            <a:ext cx="300038" cy="619125"/>
          </a:xfrm>
          <a:prstGeom prst="downArrow">
            <a:avLst>
              <a:gd name="adj1" fmla="val 50000"/>
              <a:gd name="adj2" fmla="val 53335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62" name="向下箭號 62"/>
          <p:cNvSpPr>
            <a:spLocks noChangeArrowheads="1"/>
          </p:cNvSpPr>
          <p:nvPr/>
        </p:nvSpPr>
        <p:spPr bwMode="auto">
          <a:xfrm rot="16200000">
            <a:off x="5062538" y="4979987"/>
            <a:ext cx="298450" cy="619125"/>
          </a:xfrm>
          <a:prstGeom prst="downArrow">
            <a:avLst>
              <a:gd name="adj1" fmla="val 50000"/>
              <a:gd name="adj2" fmla="val 53619"/>
            </a:avLst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zh-HK" altLang="en-US" sz="1000">
              <a:solidFill>
                <a:srgbClr val="000000"/>
              </a:solidFill>
              <a:latin typeface="Open Sans" panose="020B0606030504020204" pitchFamily="34" charset="0"/>
              <a:ea typeface="新細明體" charset="-120"/>
              <a:cs typeface="Open Sans" panose="020B0606030504020204" pitchFamily="34" charset="0"/>
            </a:endParaRPr>
          </a:p>
        </p:txBody>
      </p:sp>
      <p:sp>
        <p:nvSpPr>
          <p:cNvPr id="2" name="文字方塊 28">
            <a:extLst>
              <a:ext uri="{FF2B5EF4-FFF2-40B4-BE49-F238E27FC236}">
                <a16:creationId xmlns:a16="http://schemas.microsoft.com/office/drawing/2014/main" id="{F13277A4-163B-475E-AB8B-529A7286F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77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圓角矩形 19"/>
          <p:cNvSpPr/>
          <p:nvPr/>
        </p:nvSpPr>
        <p:spPr>
          <a:xfrm>
            <a:off x="239485" y="887531"/>
            <a:ext cx="8665029" cy="5176982"/>
          </a:xfrm>
          <a:prstGeom prst="roundRect">
            <a:avLst>
              <a:gd name="adj" fmla="val 4512"/>
            </a:avLst>
          </a:prstGeom>
          <a:ln>
            <a:solidFill>
              <a:srgbClr val="009C9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文字方塊 28"/>
          <p:cNvSpPr txBox="1">
            <a:spLocks noChangeArrowheads="1"/>
          </p:cNvSpPr>
          <p:nvPr/>
        </p:nvSpPr>
        <p:spPr bwMode="auto">
          <a:xfrm>
            <a:off x="465168" y="1325383"/>
            <a:ext cx="83003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Choose the correct answers.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文字方塊 28"/>
          <p:cNvSpPr txBox="1">
            <a:spLocks noChangeArrowheads="1"/>
          </p:cNvSpPr>
          <p:nvPr/>
        </p:nvSpPr>
        <p:spPr bwMode="auto">
          <a:xfrm>
            <a:off x="2142560" y="2958715"/>
            <a:ext cx="6601389" cy="134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A: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en-US" altLang="zh-HK" sz="2800" dirty="0">
                <a:latin typeface="Open Sans" panose="020B0606030504020204" pitchFamily="34" charset="0"/>
              </a:rPr>
              <a:t>Is this umbrella </a:t>
            </a:r>
            <a:r>
              <a:rPr lang="en-US" altLang="zh-HK" sz="2800" dirty="0">
                <a:solidFill>
                  <a:srgbClr val="0000C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 / your</a:t>
            </a:r>
            <a:r>
              <a:rPr lang="en-US" altLang="zh-HK" sz="2800" dirty="0">
                <a:latin typeface="Open Sans" panose="020B0606030504020204" pitchFamily="34" charset="0"/>
              </a:rPr>
              <a:t>?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B:	Yes, it’s </a:t>
            </a:r>
            <a:r>
              <a:rPr lang="en-US" altLang="zh-HK" sz="2800" dirty="0">
                <a:solidFill>
                  <a:srgbClr val="0000C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 / my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 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橢圓 2"/>
          <p:cNvSpPr/>
          <p:nvPr/>
        </p:nvSpPr>
        <p:spPr>
          <a:xfrm>
            <a:off x="5443254" y="3160898"/>
            <a:ext cx="902128" cy="5362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3984560" y="3750839"/>
            <a:ext cx="940215" cy="5715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170" name="Picture 2" descr="C:\Users\utangv2\Documents\My Documents\LEAP\hi-res\5A\U4_reduced\image1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4" t="4163" r="31603" b="2053"/>
          <a:stretch/>
        </p:blipFill>
        <p:spPr bwMode="auto">
          <a:xfrm>
            <a:off x="754743" y="1915886"/>
            <a:ext cx="1277257" cy="395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字方塊 28">
            <a:extLst>
              <a:ext uri="{FF2B5EF4-FFF2-40B4-BE49-F238E27FC236}">
                <a16:creationId xmlns:a16="http://schemas.microsoft.com/office/drawing/2014/main" id="{EF3B2D63-920B-4B38-9059-8C36030E40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 Check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134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圓角矩形 19"/>
          <p:cNvSpPr/>
          <p:nvPr/>
        </p:nvSpPr>
        <p:spPr>
          <a:xfrm>
            <a:off x="239485" y="978552"/>
            <a:ext cx="8665029" cy="5183257"/>
          </a:xfrm>
          <a:prstGeom prst="roundRect">
            <a:avLst>
              <a:gd name="adj" fmla="val 4512"/>
            </a:avLst>
          </a:prstGeom>
          <a:ln>
            <a:solidFill>
              <a:srgbClr val="009C9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文字方塊 28"/>
          <p:cNvSpPr txBox="1">
            <a:spLocks noChangeArrowheads="1"/>
          </p:cNvSpPr>
          <p:nvPr/>
        </p:nvSpPr>
        <p:spPr bwMode="auto">
          <a:xfrm>
            <a:off x="465168" y="1325383"/>
            <a:ext cx="83003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Fill in the blanks.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文字方塊 28"/>
          <p:cNvSpPr txBox="1">
            <a:spLocks noChangeArrowheads="1"/>
          </p:cNvSpPr>
          <p:nvPr/>
        </p:nvSpPr>
        <p:spPr bwMode="auto">
          <a:xfrm>
            <a:off x="3590361" y="2320540"/>
            <a:ext cx="5829864" cy="134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A: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________ </a:t>
            </a:r>
            <a:r>
              <a:rPr lang="pl-PL" altLang="zh-HK" sz="2800" dirty="0">
                <a:latin typeface="Open Sans" panose="020B0606030504020204" pitchFamily="34" charset="0"/>
              </a:rPr>
              <a:t>key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_______ ?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B: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en-US" altLang="zh-HK" sz="2800" dirty="0">
                <a:latin typeface="Open Sans" panose="020B0606030504020204" pitchFamily="34" charset="0"/>
              </a:rPr>
              <a:t>Yes,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__________ .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107556" y="2454209"/>
            <a:ext cx="1405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Is this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214054" y="2420318"/>
            <a:ext cx="1405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yours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950892" y="3094473"/>
            <a:ext cx="1881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it’s mine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7" name="群組 36"/>
          <p:cNvGrpSpPr/>
          <p:nvPr/>
        </p:nvGrpSpPr>
        <p:grpSpPr>
          <a:xfrm>
            <a:off x="4539201" y="3910592"/>
            <a:ext cx="3414174" cy="937634"/>
            <a:chOff x="3093509" y="4496154"/>
            <a:chExt cx="3414174" cy="9376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雲朵形 39"/>
            <p:cNvSpPr/>
            <p:nvPr/>
          </p:nvSpPr>
          <p:spPr>
            <a:xfrm>
              <a:off x="3752496" y="4496154"/>
              <a:ext cx="2755187" cy="937634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1" name="橢圓 40"/>
            <p:cNvSpPr/>
            <p:nvPr/>
          </p:nvSpPr>
          <p:spPr>
            <a:xfrm>
              <a:off x="3547533" y="4925836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橢圓 41"/>
            <p:cNvSpPr/>
            <p:nvPr/>
          </p:nvSpPr>
          <p:spPr>
            <a:xfrm>
              <a:off x="3312583" y="5036961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橢圓 42"/>
            <p:cNvSpPr/>
            <p:nvPr/>
          </p:nvSpPr>
          <p:spPr>
            <a:xfrm>
              <a:off x="3093509" y="5157612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文字方塊 10"/>
            <p:cNvSpPr txBox="1">
              <a:spLocks noChangeArrowheads="1"/>
            </p:cNvSpPr>
            <p:nvPr/>
          </p:nvSpPr>
          <p:spPr bwMode="auto">
            <a:xfrm>
              <a:off x="4073526" y="4718260"/>
              <a:ext cx="2167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It’s my </a:t>
              </a:r>
              <a:r>
                <a:rPr lang="pl-PL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</a:t>
              </a: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!</a:t>
              </a:r>
              <a:endParaRPr kumimoji="0" lang="zh-HK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5" name="群組 44"/>
          <p:cNvGrpSpPr/>
          <p:nvPr/>
        </p:nvGrpSpPr>
        <p:grpSpPr>
          <a:xfrm>
            <a:off x="807163" y="2939042"/>
            <a:ext cx="2498013" cy="1307747"/>
            <a:chOff x="3752496" y="4496154"/>
            <a:chExt cx="2498013" cy="130774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雲朵形 45"/>
            <p:cNvSpPr/>
            <p:nvPr/>
          </p:nvSpPr>
          <p:spPr>
            <a:xfrm>
              <a:off x="3752496" y="4496154"/>
              <a:ext cx="2393237" cy="823333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橢圓 46"/>
            <p:cNvSpPr/>
            <p:nvPr/>
          </p:nvSpPr>
          <p:spPr>
            <a:xfrm>
              <a:off x="5014383" y="5354461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橢圓 47"/>
            <p:cNvSpPr/>
            <p:nvPr/>
          </p:nvSpPr>
          <p:spPr>
            <a:xfrm>
              <a:off x="4941358" y="5551311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橢圓 48"/>
            <p:cNvSpPr/>
            <p:nvPr/>
          </p:nvSpPr>
          <p:spPr>
            <a:xfrm>
              <a:off x="4817534" y="5700537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文字方塊 10"/>
            <p:cNvSpPr txBox="1">
              <a:spLocks noChangeArrowheads="1"/>
            </p:cNvSpPr>
            <p:nvPr/>
          </p:nvSpPr>
          <p:spPr bwMode="auto">
            <a:xfrm>
              <a:off x="4083051" y="4651585"/>
              <a:ext cx="2167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</a:t>
              </a:r>
              <a:r>
                <a:rPr lang="pl-PL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</a:t>
              </a: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  <a:endParaRPr kumimoji="0" lang="zh-HK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BCE364F-1713-417C-B435-603C32C14A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97549" y="3895725"/>
            <a:ext cx="1378222" cy="2067333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900641" y="3895725"/>
            <a:ext cx="321734" cy="313267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313723" y="4038473"/>
            <a:ext cx="321734" cy="313267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文字方塊 28">
            <a:extLst>
              <a:ext uri="{FF2B5EF4-FFF2-40B4-BE49-F238E27FC236}">
                <a16:creationId xmlns:a16="http://schemas.microsoft.com/office/drawing/2014/main" id="{F746931B-AA29-4083-A252-81FC1B473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 Check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89C36-4AB4-4F0E-A53B-FB116B3F86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8" b="26440"/>
          <a:stretch/>
        </p:blipFill>
        <p:spPr>
          <a:xfrm flipH="1">
            <a:off x="239485" y="4007598"/>
            <a:ext cx="2072304" cy="148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0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圓角矩形 19"/>
          <p:cNvSpPr/>
          <p:nvPr/>
        </p:nvSpPr>
        <p:spPr>
          <a:xfrm>
            <a:off x="272001" y="1013202"/>
            <a:ext cx="8665029" cy="5179234"/>
          </a:xfrm>
          <a:prstGeom prst="roundRect">
            <a:avLst>
              <a:gd name="adj" fmla="val 4512"/>
            </a:avLst>
          </a:prstGeom>
          <a:ln>
            <a:solidFill>
              <a:srgbClr val="009C9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文字方塊 28"/>
          <p:cNvSpPr txBox="1">
            <a:spLocks noChangeArrowheads="1"/>
          </p:cNvSpPr>
          <p:nvPr/>
        </p:nvSpPr>
        <p:spPr bwMode="auto">
          <a:xfrm>
            <a:off x="465168" y="1325383"/>
            <a:ext cx="83003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Fill in the blanks.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3" name="Picture 2" descr="C:\Users\utangv2\Documents\My Documents\LEAP\hi-res\2A\U3_reduced\image1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6386" y="2897188"/>
            <a:ext cx="2179638" cy="14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群組 24"/>
          <p:cNvGrpSpPr/>
          <p:nvPr/>
        </p:nvGrpSpPr>
        <p:grpSpPr>
          <a:xfrm>
            <a:off x="272001" y="1948442"/>
            <a:ext cx="2976024" cy="860072"/>
            <a:chOff x="3169709" y="4496154"/>
            <a:chExt cx="2976024" cy="8600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雲朵形 25"/>
            <p:cNvSpPr/>
            <p:nvPr/>
          </p:nvSpPr>
          <p:spPr>
            <a:xfrm>
              <a:off x="3752496" y="4496154"/>
              <a:ext cx="2393237" cy="823333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橢圓 26"/>
            <p:cNvSpPr/>
            <p:nvPr/>
          </p:nvSpPr>
          <p:spPr>
            <a:xfrm>
              <a:off x="3557058" y="5049661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橢圓 27"/>
            <p:cNvSpPr/>
            <p:nvPr/>
          </p:nvSpPr>
          <p:spPr>
            <a:xfrm>
              <a:off x="3331633" y="5141736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橢圓 28"/>
            <p:cNvSpPr/>
            <p:nvPr/>
          </p:nvSpPr>
          <p:spPr>
            <a:xfrm>
              <a:off x="3169709" y="5252862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文字方塊 10"/>
            <p:cNvSpPr txBox="1">
              <a:spLocks noChangeArrowheads="1"/>
            </p:cNvSpPr>
            <p:nvPr/>
          </p:nvSpPr>
          <p:spPr bwMode="auto">
            <a:xfrm>
              <a:off x="3922887" y="4665566"/>
              <a:ext cx="2167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goggles?</a:t>
              </a:r>
              <a:endParaRPr kumimoji="0" lang="zh-HK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2" name="Picture 5" descr="C:\Users\utangv2\Downloads\NE_SB5A_P_U04_042j - AL64712_High R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70" b="89980" l="9987" r="91766">
                        <a14:foregroundMark x1="19213" y1="63343" x2="15278" y2="63938"/>
                        <a14:foregroundMark x1="15278" y1="72024" x2="20866" y2="80407"/>
                        <a14:foregroundMark x1="49173" y1="72619" x2="57440" y2="72024"/>
                        <a14:foregroundMark x1="61772" y1="63641" x2="69444" y2="65823"/>
                        <a14:foregroundMark x1="81845" y1="75099" x2="89054" y2="74802"/>
                        <a14:foregroundMark x1="91766" y1="74206" x2="82242" y2="78224"/>
                        <a14:foregroundMark x1="30159" y1="65179" x2="45238" y2="63046"/>
                        <a14:backgroundMark x1="37798" y1="57738" x2="60351" y2="57738"/>
                        <a14:backgroundMark x1="34094" y1="60565" x2="21263" y2="63343"/>
                        <a14:backgroundMark x1="18783" y1="67063" x2="23545" y2="67361"/>
                        <a14:backgroundMark x1="29134" y1="52183" x2="34292" y2="50347"/>
                        <a14:backgroundMark x1="70668" y1="48760" x2="75231" y2="524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06" y="2558800"/>
            <a:ext cx="1995316" cy="133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C:\Users\utangv2\Documents\My Documents\LEAP\hi-res\2A\U3_reduced\image1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82" b="73468" l="9977" r="59864">
                        <a14:backgroundMark x1="56349" y1="45797" x2="46315" y2="491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5911" y="2906713"/>
            <a:ext cx="2179638" cy="14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矩形 37"/>
          <p:cNvSpPr/>
          <p:nvPr/>
        </p:nvSpPr>
        <p:spPr>
          <a:xfrm>
            <a:off x="491066" y="3114675"/>
            <a:ext cx="321734" cy="313267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3595492" y="2504148"/>
            <a:ext cx="2071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Are these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8" name="文字方塊 47"/>
          <p:cNvSpPr txBox="1"/>
          <p:nvPr/>
        </p:nvSpPr>
        <p:spPr>
          <a:xfrm>
            <a:off x="6828639" y="2450135"/>
            <a:ext cx="1176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yours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1" name="文字方塊 28"/>
          <p:cNvSpPr txBox="1">
            <a:spLocks noChangeArrowheads="1"/>
          </p:cNvSpPr>
          <p:nvPr/>
        </p:nvSpPr>
        <p:spPr bwMode="auto">
          <a:xfrm>
            <a:off x="3112977" y="2320561"/>
            <a:ext cx="6239439" cy="20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A: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___________ </a:t>
            </a:r>
            <a:r>
              <a:rPr lang="en-US" altLang="zh-HK" sz="2800" dirty="0">
                <a:latin typeface="Open Sans" panose="020B0606030504020204" pitchFamily="34" charset="0"/>
              </a:rPr>
              <a:t>goggles</a:t>
            </a:r>
            <a:r>
              <a:rPr lang="pl-PL" altLang="zh-HK" sz="2800" dirty="0">
                <a:latin typeface="Open Sans" panose="020B0606030504020204" pitchFamily="34" charset="0"/>
              </a:rPr>
              <a:t> 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______</a:t>
            </a:r>
            <a:r>
              <a:rPr lang="pl-PL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HK" sz="2800" dirty="0">
                <a:latin typeface="Open Sans" panose="020B0606030504020204" pitchFamily="34" charset="0"/>
              </a:rPr>
              <a:t>?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latin typeface="Open Sans" panose="020B0606030504020204" pitchFamily="34" charset="0"/>
              </a:rPr>
              <a:t>B:	No, 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__________________.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r>
              <a:rPr lang="en-US" altLang="zh-HK" sz="2800" dirty="0">
                <a:latin typeface="Open Sans" panose="020B0606030504020204" pitchFamily="34" charset="0"/>
              </a:rPr>
              <a:t>They’re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____</a:t>
            </a:r>
            <a:r>
              <a:rPr lang="en-US" altLang="zh-HK" sz="2800" dirty="0">
                <a:latin typeface="Open Sans" panose="020B0606030504020204" pitchFamily="34" charset="0"/>
              </a:rPr>
              <a:t>.</a:t>
            </a:r>
            <a:endParaRPr lang="zh-HK" altLang="en-US" sz="2800" dirty="0">
              <a:latin typeface="Open Sans" panose="020B0606030504020204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4235458" y="3114675"/>
            <a:ext cx="3033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they aren’t mine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B08994-FF45-4A4D-8C08-A6BA5BFE91E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27399" y="3639870"/>
            <a:ext cx="1638197" cy="2457296"/>
          </a:xfrm>
          <a:prstGeom prst="rect">
            <a:avLst/>
          </a:prstGeom>
        </p:spPr>
      </p:pic>
      <p:sp>
        <p:nvSpPr>
          <p:cNvPr id="50" name="文字方塊 49"/>
          <p:cNvSpPr txBox="1"/>
          <p:nvPr/>
        </p:nvSpPr>
        <p:spPr>
          <a:xfrm>
            <a:off x="4915009" y="3785231"/>
            <a:ext cx="757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his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108499" y="3736381"/>
            <a:ext cx="321734" cy="313267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0" name="群組 39"/>
          <p:cNvGrpSpPr/>
          <p:nvPr/>
        </p:nvGrpSpPr>
        <p:grpSpPr>
          <a:xfrm>
            <a:off x="3615276" y="4491617"/>
            <a:ext cx="3058350" cy="1251958"/>
            <a:chOff x="3141134" y="4496154"/>
            <a:chExt cx="2909349" cy="12519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雲朵形 40"/>
            <p:cNvSpPr/>
            <p:nvPr/>
          </p:nvSpPr>
          <p:spPr>
            <a:xfrm>
              <a:off x="3752496" y="4496154"/>
              <a:ext cx="2297987" cy="1251958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橢圓 41"/>
            <p:cNvSpPr/>
            <p:nvPr/>
          </p:nvSpPr>
          <p:spPr>
            <a:xfrm>
              <a:off x="3642783" y="4621036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3" name="橢圓 42"/>
            <p:cNvSpPr/>
            <p:nvPr/>
          </p:nvSpPr>
          <p:spPr>
            <a:xfrm>
              <a:off x="3369733" y="4598811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4" name="橢圓 43"/>
            <p:cNvSpPr/>
            <p:nvPr/>
          </p:nvSpPr>
          <p:spPr>
            <a:xfrm>
              <a:off x="3141134" y="4567062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文字方塊 10"/>
            <p:cNvSpPr txBox="1">
              <a:spLocks noChangeArrowheads="1"/>
            </p:cNvSpPr>
            <p:nvPr/>
          </p:nvSpPr>
          <p:spPr bwMode="auto">
            <a:xfrm>
              <a:off x="3997326" y="4664780"/>
              <a:ext cx="205315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Where are my googles?</a:t>
              </a:r>
              <a:endParaRPr kumimoji="0" lang="zh-HK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" name="文字方塊 28">
            <a:extLst>
              <a:ext uri="{FF2B5EF4-FFF2-40B4-BE49-F238E27FC236}">
                <a16:creationId xmlns:a16="http://schemas.microsoft.com/office/drawing/2014/main" id="{E46CA985-9ED5-4D69-B878-83F2B95BB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 Check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E46451-6E91-4737-ACDA-A3502311361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2343488" y="3977799"/>
            <a:ext cx="1638197" cy="208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2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圓角矩形 19"/>
          <p:cNvSpPr/>
          <p:nvPr/>
        </p:nvSpPr>
        <p:spPr>
          <a:xfrm>
            <a:off x="246742" y="1016001"/>
            <a:ext cx="8665029" cy="5156200"/>
          </a:xfrm>
          <a:prstGeom prst="roundRect">
            <a:avLst>
              <a:gd name="adj" fmla="val 4512"/>
            </a:avLst>
          </a:prstGeom>
          <a:ln>
            <a:solidFill>
              <a:srgbClr val="009C9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文字方塊 28"/>
          <p:cNvSpPr txBox="1">
            <a:spLocks noChangeArrowheads="1"/>
          </p:cNvSpPr>
          <p:nvPr/>
        </p:nvSpPr>
        <p:spPr bwMode="auto">
          <a:xfrm>
            <a:off x="465168" y="1325383"/>
            <a:ext cx="83003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Fill in the blanks.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文字方塊 28"/>
          <p:cNvSpPr txBox="1">
            <a:spLocks noChangeArrowheads="1"/>
          </p:cNvSpPr>
          <p:nvPr/>
        </p:nvSpPr>
        <p:spPr bwMode="auto">
          <a:xfrm>
            <a:off x="3295086" y="2320540"/>
            <a:ext cx="5829864" cy="200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A:	___________ </a:t>
            </a:r>
            <a:r>
              <a:rPr lang="pl-PL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rubbers</a:t>
            </a: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______ ?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B:	Yes, ______________ .</a:t>
            </a:r>
          </a:p>
          <a:p>
            <a:pPr eaLnBrk="1" hangingPunct="1">
              <a:lnSpc>
                <a:spcPts val="5200"/>
              </a:lnSpc>
              <a:buSzTx/>
              <a:tabLst>
                <a:tab pos="542925" algn="l"/>
              </a:tabLst>
            </a:pPr>
            <a:r>
              <a:rPr lang="en-US" altLang="zh-HK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</a:t>
            </a:r>
            <a:endParaRPr lang="zh-HK" altLang="en-US" sz="28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3805379" y="2452543"/>
            <a:ext cx="1948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Are these 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7079517" y="2398383"/>
            <a:ext cx="1405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yours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615354" y="3078151"/>
            <a:ext cx="2315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  <a:latin typeface="Comic Sans MS" panose="030F0702030302020204" pitchFamily="66" charset="0"/>
              </a:rPr>
              <a:t>they’re ours</a:t>
            </a:r>
            <a:endParaRPr lang="en-GB" sz="28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18" name="Picture 2" descr="C:\Users\utangv2\Documents\My Documents\LEAP\hi-res\2A\U3_reduced\image1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5435" y="3106738"/>
            <a:ext cx="2693989" cy="1744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群組 44"/>
          <p:cNvGrpSpPr/>
          <p:nvPr/>
        </p:nvGrpSpPr>
        <p:grpSpPr>
          <a:xfrm>
            <a:off x="272001" y="1948442"/>
            <a:ext cx="2976024" cy="860072"/>
            <a:chOff x="3169709" y="4496154"/>
            <a:chExt cx="2976024" cy="86007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6" name="雲朵形 45"/>
            <p:cNvSpPr/>
            <p:nvPr/>
          </p:nvSpPr>
          <p:spPr>
            <a:xfrm>
              <a:off x="3752496" y="4496154"/>
              <a:ext cx="2393237" cy="823333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GB" kern="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7" name="橢圓 46"/>
            <p:cNvSpPr/>
            <p:nvPr/>
          </p:nvSpPr>
          <p:spPr>
            <a:xfrm>
              <a:off x="3557058" y="5049661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GB" kern="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橢圓 47"/>
            <p:cNvSpPr/>
            <p:nvPr/>
          </p:nvSpPr>
          <p:spPr>
            <a:xfrm>
              <a:off x="3331633" y="5141736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GB" kern="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9" name="橢圓 48"/>
            <p:cNvSpPr/>
            <p:nvPr/>
          </p:nvSpPr>
          <p:spPr>
            <a:xfrm>
              <a:off x="3169709" y="5252862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GB" kern="0" dirty="0">
                <a:solidFill>
                  <a:srgbClr val="FFFFF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文字方塊 10"/>
            <p:cNvSpPr txBox="1">
              <a:spLocks noChangeArrowheads="1"/>
            </p:cNvSpPr>
            <p:nvPr/>
          </p:nvSpPr>
          <p:spPr bwMode="auto">
            <a:xfrm>
              <a:off x="3959226" y="4689685"/>
              <a:ext cx="2167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SzTx/>
                <a:buFontTx/>
                <a:buNone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</a:t>
              </a:r>
              <a:r>
                <a:rPr lang="pl-PL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rubbers</a:t>
              </a: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  <a:endParaRPr lang="zh-HK" altLang="en-US" sz="2400" kern="0" dirty="0">
                <a:solidFill>
                  <a:srgbClr val="000000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9A50708-1A19-4588-AA4D-B4F6DBE66F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8467" y="4071616"/>
            <a:ext cx="2857500" cy="1905000"/>
          </a:xfrm>
          <a:prstGeom prst="rect">
            <a:avLst/>
          </a:prstGeom>
        </p:spPr>
      </p:pic>
      <p:pic>
        <p:nvPicPr>
          <p:cNvPr id="11267" name="Picture 3" descr="C:\Users\utangv2\Documents\My Documents\LEAP\hi-res\1A\U4_reduced\image10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507" b="94366" l="0" r="52702">
                        <a14:foregroundMark x1="11120" y1="34977" x2="15505" y2="42254"/>
                        <a14:foregroundMark x1="46359" y1="25822" x2="45576" y2="32746"/>
                        <a14:foregroundMark x1="12294" y1="63146" x2="14487" y2="69014"/>
                        <a14:foregroundMark x1="48316" y1="44836" x2="45106" y2="55164"/>
                        <a14:foregroundMark x1="46594" y1="63146" x2="47298" y2="63615"/>
                        <a14:foregroundMark x1="45106" y1="70892" x2="46359" y2="84507"/>
                        <a14:foregroundMark x1="48081" y1="71948" x2="49021" y2="80047"/>
                        <a14:foregroundMark x1="46359" y1="68662" x2="41895" y2="78991"/>
                        <a14:foregroundMark x1="47768" y1="43427" x2="41660" y2="51056"/>
                        <a14:foregroundMark x1="44166" y1="49648" x2="44166" y2="56573"/>
                        <a14:foregroundMark x1="49021" y1="40493" x2="48316" y2="54343"/>
                        <a14:foregroundMark x1="37510" y1="23239" x2="45106" y2="25822"/>
                        <a14:foregroundMark x1="35787" y1="22535" x2="46594" y2="246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65" t="18826" r="44861" b="7824"/>
          <a:stretch/>
        </p:blipFill>
        <p:spPr bwMode="auto">
          <a:xfrm>
            <a:off x="1304925" y="3176658"/>
            <a:ext cx="971550" cy="9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群組 32"/>
          <p:cNvGrpSpPr/>
          <p:nvPr/>
        </p:nvGrpSpPr>
        <p:grpSpPr>
          <a:xfrm>
            <a:off x="3626563" y="3739142"/>
            <a:ext cx="2972155" cy="937634"/>
            <a:chOff x="3847746" y="4496154"/>
            <a:chExt cx="2972155" cy="9376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雲朵形 37"/>
            <p:cNvSpPr/>
            <p:nvPr/>
          </p:nvSpPr>
          <p:spPr>
            <a:xfrm>
              <a:off x="3847746" y="4496154"/>
              <a:ext cx="2374187" cy="937634"/>
            </a:xfrm>
            <a:prstGeom prst="cloud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橢圓 38"/>
            <p:cNvSpPr/>
            <p:nvPr/>
          </p:nvSpPr>
          <p:spPr>
            <a:xfrm>
              <a:off x="6233583" y="4887736"/>
              <a:ext cx="237066" cy="169333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橢圓 50"/>
            <p:cNvSpPr/>
            <p:nvPr/>
          </p:nvSpPr>
          <p:spPr>
            <a:xfrm>
              <a:off x="6455833" y="4989336"/>
              <a:ext cx="192617" cy="131939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4" name="橢圓 53"/>
            <p:cNvSpPr/>
            <p:nvPr/>
          </p:nvSpPr>
          <p:spPr>
            <a:xfrm>
              <a:off x="6655859" y="5119512"/>
              <a:ext cx="164042" cy="103364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文字方塊 10"/>
            <p:cNvSpPr txBox="1">
              <a:spLocks noChangeArrowheads="1"/>
            </p:cNvSpPr>
            <p:nvPr/>
          </p:nvSpPr>
          <p:spPr bwMode="auto">
            <a:xfrm>
              <a:off x="4073526" y="4718260"/>
              <a:ext cx="21674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 </a:t>
              </a:r>
              <a:r>
                <a:rPr lang="pl-PL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rubbers</a:t>
              </a:r>
              <a:r>
                <a:rPr lang="en-US" altLang="zh-HK" sz="2400" kern="0" dirty="0">
                  <a:solidFill>
                    <a:srgbClr val="00000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!</a:t>
              </a:r>
              <a:endParaRPr kumimoji="0" lang="zh-HK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" name="文字方塊 28">
            <a:extLst>
              <a:ext uri="{FF2B5EF4-FFF2-40B4-BE49-F238E27FC236}">
                <a16:creationId xmlns:a16="http://schemas.microsoft.com/office/drawing/2014/main" id="{D95097FE-9FD7-408D-AFE1-14BD1E823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Quick Check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17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4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9BD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28">
            <a:extLst>
              <a:ext uri="{FF2B5EF4-FFF2-40B4-BE49-F238E27FC236}">
                <a16:creationId xmlns:a16="http://schemas.microsoft.com/office/drawing/2014/main" id="{D8A2517D-1C2A-F34A-98AC-400280765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924" y="2921168"/>
            <a:ext cx="852626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buSzTx/>
            </a:pPr>
            <a:r>
              <a:rPr lang="en-US" altLang="zh-HK" sz="6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Well done!</a:t>
            </a:r>
            <a:endParaRPr lang="zh-HK" altLang="en-US" sz="6000" b="1" dirty="0">
              <a:solidFill>
                <a:schemeClr val="bg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025124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字方塊 28">
            <a:extLst>
              <a:ext uri="{FF2B5EF4-FFF2-40B4-BE49-F238E27FC236}">
                <a16:creationId xmlns:a16="http://schemas.microsoft.com/office/drawing/2014/main" id="{0465F3AE-7DC2-8D4A-B5E5-BD0410E4F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63097"/>
            <a:ext cx="6990327" cy="64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Answer Key</a:t>
            </a:r>
          </a:p>
        </p:txBody>
      </p:sp>
      <p:sp>
        <p:nvSpPr>
          <p:cNvPr id="11" name="文字方塊 28">
            <a:extLst>
              <a:ext uri="{FF2B5EF4-FFF2-40B4-BE49-F238E27FC236}">
                <a16:creationId xmlns:a16="http://schemas.microsoft.com/office/drawing/2014/main" id="{F6D99B66-D4D2-C346-99D1-04EAC0865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53" y="1466612"/>
            <a:ext cx="83003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marL="444500" indent="-444500" eaLnBrk="1" hangingPunct="1">
              <a:lnSpc>
                <a:spcPct val="100000"/>
              </a:lnSpc>
              <a:buSzTx/>
              <a:tabLst>
                <a:tab pos="449263" algn="l"/>
              </a:tabLst>
            </a:pPr>
            <a:r>
              <a:rPr lang="en-US" altLang="zh-HK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</a:t>
            </a:r>
            <a:r>
              <a:rPr lang="pl-PL" altLang="zh-HK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						     4.</a:t>
            </a:r>
            <a:r>
              <a:rPr lang="en-US" altLang="zh-HK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zh-HK" altLang="en-US" sz="2800" b="1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文字方塊 14">
            <a:extLst>
              <a:ext uri="{FF2B5EF4-FFF2-40B4-BE49-F238E27FC236}">
                <a16:creationId xmlns:a16="http://schemas.microsoft.com/office/drawing/2014/main" id="{33A56D9A-45BA-2C46-B77F-7A2C71328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252" y="1965077"/>
            <a:ext cx="837949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2" spcCol="182880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yours; mine</a:t>
            </a:r>
          </a:p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en-US" altLang="zh-HK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zh-HK" altLang="en-US" sz="2800" b="1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this; yours; it’s mine</a:t>
            </a:r>
          </a:p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</a:t>
            </a:r>
          </a:p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these; yours; they aren’t mine; his</a:t>
            </a:r>
            <a:endParaRPr lang="pl-PL" altLang="zh-HK" sz="28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eaLnBrk="1" hangingPunct="1">
              <a:lnSpc>
                <a:spcPct val="150000"/>
              </a:lnSpc>
              <a:buSzTx/>
            </a:pPr>
            <a:r>
              <a:rPr lang="pl-PL" altLang="zh-HK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these; yours; they’re ours</a:t>
            </a:r>
          </a:p>
        </p:txBody>
      </p:sp>
    </p:spTree>
    <p:extLst>
      <p:ext uri="{BB962C8B-B14F-4D97-AF65-F5344CB8AC3E}">
        <p14:creationId xmlns:p14="http://schemas.microsoft.com/office/powerpoint/2010/main" val="3416450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9"/>
          <p:cNvSpPr txBox="1">
            <a:spLocks noChangeArrowheads="1"/>
          </p:cNvSpPr>
          <p:nvPr/>
        </p:nvSpPr>
        <p:spPr bwMode="auto">
          <a:xfrm>
            <a:off x="517587" y="333169"/>
            <a:ext cx="8108825" cy="5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US" altLang="zh-HK" sz="1200" b="1" dirty="0">
                <a:solidFill>
                  <a:srgbClr val="354545"/>
                </a:solidFill>
              </a:rPr>
              <a:t>Acknowledgements</a:t>
            </a:r>
            <a:endParaRPr lang="zh-TW" altLang="zh-HK" sz="1200" b="1" dirty="0">
              <a:solidFill>
                <a:srgbClr val="354545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ts val="600"/>
              </a:spcBef>
              <a:buSzTx/>
            </a:pPr>
            <a:r>
              <a:rPr lang="en-US" altLang="zh-HK" sz="1100" dirty="0">
                <a:solidFill>
                  <a:srgbClr val="354545"/>
                </a:solidFill>
              </a:rPr>
              <a:t>We are grateful to the following for permission to reproduce copyright photographs:</a:t>
            </a:r>
          </a:p>
          <a:p>
            <a:pPr>
              <a:lnSpc>
                <a:spcPct val="100000"/>
              </a:lnSpc>
            </a:pPr>
            <a:endParaRPr lang="en-US" sz="1100" dirty="0">
              <a:solidFill>
                <a:srgbClr val="354545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Pressmaster.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FotoStocker.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rtiom. 123rf.c9om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Suzanne Tucker.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Valery Shklovskiy.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smolaw.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alexutemov. 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Victor Brave.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amasterphotographer.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Pearson Education, Inc.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kakigori. 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lineartespilot. 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ayelet-keshet.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Lorelyn Medina.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kakigori. 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tigatelu. 123rf.com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Maridav.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michaeljung.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Deborah Kolb. Shutterstock</a:t>
            </a:r>
          </a:p>
          <a:p>
            <a:pPr>
              <a:lnSpc>
                <a:spcPct val="100000"/>
              </a:lnSpc>
            </a:pPr>
            <a:r>
              <a:rPr lang="en-US" sz="1100" dirty="0">
                <a:solidFill>
                  <a:srgbClr val="354545"/>
                </a:solidFill>
              </a:rPr>
              <a:t>Luis Molinero. Shutterstock</a:t>
            </a:r>
            <a:endParaRPr lang="pl-PL" sz="1100" dirty="0">
              <a:solidFill>
                <a:srgbClr val="354545"/>
              </a:solidFill>
            </a:endParaRP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1216118. Shutterstock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Jörg Carstensen. Pearson Education Ltd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Banana Power. Shutterstock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VaLiza. Shutterstock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Mark Nazh. Shutterstock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lithian. 123rf.com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starsstudio. 123rf.com</a:t>
            </a:r>
          </a:p>
          <a:p>
            <a:pPr>
              <a:lnSpc>
                <a:spcPct val="100000"/>
              </a:lnSpc>
            </a:pPr>
            <a:r>
              <a:rPr lang="pl-PL" sz="1100" dirty="0">
                <a:solidFill>
                  <a:srgbClr val="354545"/>
                </a:solidFill>
              </a:rPr>
              <a:t>Jon Barlow. Pearson Education</a:t>
            </a:r>
          </a:p>
          <a:p>
            <a:pPr>
              <a:lnSpc>
                <a:spcPct val="100000"/>
              </a:lnSpc>
            </a:pPr>
            <a:endParaRPr lang="pl-PL" sz="1100" dirty="0">
              <a:solidFill>
                <a:srgbClr val="3545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62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29CD02-D1C6-471B-9712-A0896A98810F}"/>
              </a:ext>
            </a:extLst>
          </p:cNvPr>
          <p:cNvSpPr txBox="1"/>
          <p:nvPr/>
        </p:nvSpPr>
        <p:spPr>
          <a:xfrm>
            <a:off x="676275" y="723900"/>
            <a:ext cx="7467600" cy="2385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East.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rui vale sousa.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ProStockStudio.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Hans Kim.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Jason Stitt. 123rf.com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OBprod.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PAUL HAKIMATA. 123rf.com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VaLiza. Shutterstock</a:t>
            </a:r>
          </a:p>
          <a:p>
            <a:r>
              <a:rPr lang="pl-PL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Pressmaster. Shutterstock</a:t>
            </a:r>
          </a:p>
          <a:p>
            <a:endParaRPr lang="pl-PL" sz="1100" dirty="0">
              <a:solidFill>
                <a:srgbClr val="35454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pl-PL" sz="1100" dirty="0">
              <a:solidFill>
                <a:srgbClr val="354545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100" dirty="0">
                <a:solidFill>
                  <a:srgbClr val="354545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Every effort has been made to trace copyright, but in the event of any accidental infringement, we shall be pleased to come to a suitable arrangement with the rightful owner.</a:t>
            </a:r>
          </a:p>
          <a:p>
            <a:endParaRPr lang="pl-PL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30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2"/>
          <p:cNvSpPr/>
          <p:nvPr/>
        </p:nvSpPr>
        <p:spPr>
          <a:xfrm>
            <a:off x="825877" y="1154870"/>
            <a:ext cx="7563380" cy="1022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4000" b="1" spc="-130" dirty="0">
                <a:solidFill>
                  <a:srgbClr val="35444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sz="4000" b="1" spc="-130" dirty="0">
              <a:solidFill>
                <a:srgbClr val="35444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圓角矩形 25"/>
          <p:cNvSpPr/>
          <p:nvPr/>
        </p:nvSpPr>
        <p:spPr>
          <a:xfrm>
            <a:off x="1601619" y="2916691"/>
            <a:ext cx="5816674" cy="1656184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文字方塊 30">
            <a:extLst>
              <a:ext uri="{FF2B5EF4-FFF2-40B4-BE49-F238E27FC236}">
                <a16:creationId xmlns:a16="http://schemas.microsoft.com/office/drawing/2014/main" id="{59C9C732-47EB-4B59-866A-B84EF47F3F60}"/>
              </a:ext>
            </a:extLst>
          </p:cNvPr>
          <p:cNvSpPr txBox="1"/>
          <p:nvPr/>
        </p:nvSpPr>
        <p:spPr>
          <a:xfrm>
            <a:off x="2090264" y="3329284"/>
            <a:ext cx="5034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this towel </a:t>
            </a:r>
            <a:r>
              <a:rPr lang="en-US" altLang="zh-TW" sz="2400" b="1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r>
              <a:rPr lang="en-US" altLang="zh-TW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  <a:p>
            <a:r>
              <a:rPr lang="en-US" altLang="zh-TW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Yes, it’s </a:t>
            </a:r>
            <a:r>
              <a:rPr lang="en-US" altLang="zh-TW" sz="2400" b="1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r>
              <a:rPr lang="en-US" altLang="zh-TW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/ No, it isn’t </a:t>
            </a:r>
            <a:r>
              <a:rPr lang="en-US" altLang="zh-TW" sz="2400" b="1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r>
              <a:rPr lang="en-US" altLang="zh-TW" sz="2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GB" altLang="zh-TW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636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圓角矩形 2"/>
          <p:cNvSpPr/>
          <p:nvPr/>
        </p:nvSpPr>
        <p:spPr>
          <a:xfrm>
            <a:off x="697518" y="850100"/>
            <a:ext cx="7776864" cy="4680520"/>
          </a:xfrm>
          <a:prstGeom prst="round2Diag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文字方塊 4"/>
          <p:cNvSpPr txBox="1"/>
          <p:nvPr/>
        </p:nvSpPr>
        <p:spPr>
          <a:xfrm>
            <a:off x="1210325" y="1190652"/>
            <a:ext cx="6723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this lesson, you will learn to use possessive pronouns to show possession.</a:t>
            </a:r>
            <a:endParaRPr lang="en-GB" sz="2400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874" y="2206249"/>
            <a:ext cx="3888151" cy="984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1874" y="3340757"/>
            <a:ext cx="388815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675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DF5422-C5F6-42A3-9659-9F4DD11750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1" t="7419" r="19177" b="4270"/>
          <a:stretch/>
        </p:blipFill>
        <p:spPr>
          <a:xfrm flipH="1">
            <a:off x="69413" y="1511458"/>
            <a:ext cx="2332545" cy="2435754"/>
          </a:xfrm>
          <a:prstGeom prst="rect">
            <a:avLst/>
          </a:prstGeom>
        </p:spPr>
      </p:pic>
      <p:grpSp>
        <p:nvGrpSpPr>
          <p:cNvPr id="47" name="群組 46"/>
          <p:cNvGrpSpPr>
            <a:grpSpLocks/>
          </p:cNvGrpSpPr>
          <p:nvPr/>
        </p:nvGrpSpPr>
        <p:grpSpPr bwMode="auto">
          <a:xfrm>
            <a:off x="2555181" y="1849582"/>
            <a:ext cx="6674544" cy="883932"/>
            <a:chOff x="282587" y="1587116"/>
            <a:chExt cx="609013" cy="681605"/>
          </a:xfrm>
        </p:grpSpPr>
        <p:sp>
          <p:nvSpPr>
            <p:cNvPr id="48" name="圓角矩形圖說文字 8"/>
            <p:cNvSpPr>
              <a:spLocks noChangeArrowheads="1"/>
            </p:cNvSpPr>
            <p:nvPr/>
          </p:nvSpPr>
          <p:spPr bwMode="auto">
            <a:xfrm>
              <a:off x="282587" y="1587116"/>
              <a:ext cx="592655" cy="681605"/>
            </a:xfrm>
            <a:prstGeom prst="wedgeRoundRectCallout">
              <a:avLst>
                <a:gd name="adj1" fmla="val -64489"/>
                <a:gd name="adj2" fmla="val 30725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rgbClr val="009C9B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49" name="文字方塊 10"/>
            <p:cNvSpPr txBox="1">
              <a:spLocks noChangeArrowheads="1"/>
            </p:cNvSpPr>
            <p:nvPr/>
          </p:nvSpPr>
          <p:spPr bwMode="auto">
            <a:xfrm>
              <a:off x="282587" y="1648431"/>
              <a:ext cx="609013" cy="5510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Are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t</a:t>
              </a: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hese notebooks your notebooks?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7AF5253-4C42-4492-B026-6E28C6E996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E0E4E5"/>
              </a:clrFrom>
              <a:clrTo>
                <a:srgbClr val="E0E4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" t="13597" r="8762" b="307"/>
          <a:stretch/>
        </p:blipFill>
        <p:spPr>
          <a:xfrm>
            <a:off x="6963953" y="3410573"/>
            <a:ext cx="2129184" cy="3253531"/>
          </a:xfrm>
          <a:prstGeom prst="rect">
            <a:avLst/>
          </a:prstGeom>
        </p:spPr>
      </p:pic>
      <p:sp>
        <p:nvSpPr>
          <p:cNvPr id="23" name="文字方塊 28"/>
          <p:cNvSpPr txBox="1">
            <a:spLocks noChangeArrowheads="1"/>
          </p:cNvSpPr>
          <p:nvPr/>
        </p:nvSpPr>
        <p:spPr bwMode="auto">
          <a:xfrm>
            <a:off x="249903" y="1049793"/>
            <a:ext cx="86908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4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are possessive pronouns?</a:t>
            </a:r>
            <a:endParaRPr kumimoji="0" lang="zh-HK" altLang="en-US" sz="24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8" name="群組 27"/>
          <p:cNvGrpSpPr>
            <a:grpSpLocks/>
          </p:cNvGrpSpPr>
          <p:nvPr/>
        </p:nvGrpSpPr>
        <p:grpSpPr bwMode="auto">
          <a:xfrm>
            <a:off x="2401958" y="3357441"/>
            <a:ext cx="4818816" cy="767046"/>
            <a:chOff x="282587" y="1587116"/>
            <a:chExt cx="467156" cy="681605"/>
          </a:xfrm>
        </p:grpSpPr>
        <p:sp>
          <p:nvSpPr>
            <p:cNvPr id="29" name="圓角矩形圖說文字 8"/>
            <p:cNvSpPr>
              <a:spLocks noChangeArrowheads="1"/>
            </p:cNvSpPr>
            <p:nvPr/>
          </p:nvSpPr>
          <p:spPr bwMode="auto">
            <a:xfrm>
              <a:off x="282587" y="1587116"/>
              <a:ext cx="449407" cy="681605"/>
            </a:xfrm>
            <a:prstGeom prst="wedgeRoundRectCallout">
              <a:avLst>
                <a:gd name="adj1" fmla="val 63240"/>
                <a:gd name="adj2" fmla="val 40502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31" name="文字方塊 10"/>
            <p:cNvSpPr txBox="1">
              <a:spLocks noChangeArrowheads="1"/>
            </p:cNvSpPr>
            <p:nvPr/>
          </p:nvSpPr>
          <p:spPr bwMode="auto">
            <a:xfrm>
              <a:off x="288127" y="1634330"/>
              <a:ext cx="461616" cy="489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Yes, </a:t>
              </a:r>
              <a:r>
                <a:rPr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they’re my notebooks.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" name="文字方塊 28">
            <a:extLst>
              <a:ext uri="{FF2B5EF4-FFF2-40B4-BE49-F238E27FC236}">
                <a16:creationId xmlns:a16="http://schemas.microsoft.com/office/drawing/2014/main" id="{CE38495A-5DD7-4C63-9502-ED62BE5B4B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73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群組 58"/>
          <p:cNvGrpSpPr>
            <a:grpSpLocks/>
          </p:cNvGrpSpPr>
          <p:nvPr/>
        </p:nvGrpSpPr>
        <p:grpSpPr bwMode="auto">
          <a:xfrm>
            <a:off x="3595255" y="3288308"/>
            <a:ext cx="3567545" cy="680945"/>
            <a:chOff x="282587" y="1587116"/>
            <a:chExt cx="364087" cy="681605"/>
          </a:xfrm>
        </p:grpSpPr>
        <p:sp>
          <p:nvSpPr>
            <p:cNvPr id="60" name="圓角矩形圖說文字 8"/>
            <p:cNvSpPr>
              <a:spLocks noChangeArrowheads="1"/>
            </p:cNvSpPr>
            <p:nvPr/>
          </p:nvSpPr>
          <p:spPr bwMode="auto">
            <a:xfrm>
              <a:off x="282587" y="1587116"/>
              <a:ext cx="347430" cy="681605"/>
            </a:xfrm>
            <a:prstGeom prst="wedgeRoundRectCallout">
              <a:avLst>
                <a:gd name="adj1" fmla="val 65114"/>
                <a:gd name="adj2" fmla="val 86620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 dirty="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61" name="文字方塊 10"/>
            <p:cNvSpPr txBox="1">
              <a:spLocks noChangeArrowheads="1"/>
            </p:cNvSpPr>
            <p:nvPr/>
          </p:nvSpPr>
          <p:spPr bwMode="auto">
            <a:xfrm>
              <a:off x="297984" y="1648431"/>
              <a:ext cx="348690" cy="539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Yes, </a:t>
              </a: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they’re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kumimoji="0" lang="en-US" altLang="zh-HK" sz="2800" dirty="0">
                  <a:solidFill>
                    <a:srgbClr val="89BD2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mine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" name="文字方塊 28"/>
          <p:cNvSpPr txBox="1">
            <a:spLocks noChangeArrowheads="1"/>
          </p:cNvSpPr>
          <p:nvPr/>
        </p:nvSpPr>
        <p:spPr bwMode="auto">
          <a:xfrm>
            <a:off x="249903" y="1049793"/>
            <a:ext cx="86908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24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can use possessive pronouns to show possession.</a:t>
            </a:r>
            <a:endParaRPr kumimoji="0" lang="zh-HK" altLang="en-US" sz="24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" name="群組 43"/>
          <p:cNvGrpSpPr/>
          <p:nvPr/>
        </p:nvGrpSpPr>
        <p:grpSpPr>
          <a:xfrm>
            <a:off x="2119851" y="4291592"/>
            <a:ext cx="4484310" cy="1864528"/>
            <a:chOff x="2960159" y="4419953"/>
            <a:chExt cx="4484310" cy="14449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雲朵形 44"/>
            <p:cNvSpPr/>
            <p:nvPr/>
          </p:nvSpPr>
          <p:spPr>
            <a:xfrm>
              <a:off x="3561996" y="4419953"/>
              <a:ext cx="3882473" cy="1444978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橢圓 45"/>
            <p:cNvSpPr/>
            <p:nvPr/>
          </p:nvSpPr>
          <p:spPr>
            <a:xfrm>
              <a:off x="3433233" y="4963936"/>
              <a:ext cx="237066" cy="1693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橢圓 49"/>
            <p:cNvSpPr/>
            <p:nvPr/>
          </p:nvSpPr>
          <p:spPr>
            <a:xfrm>
              <a:off x="3198283" y="4865511"/>
              <a:ext cx="192617" cy="1319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橢圓 50"/>
            <p:cNvSpPr/>
            <p:nvPr/>
          </p:nvSpPr>
          <p:spPr>
            <a:xfrm>
              <a:off x="2960159" y="4786137"/>
              <a:ext cx="164042" cy="1033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文字方塊 10"/>
            <p:cNvSpPr txBox="1">
              <a:spLocks noChangeArrowheads="1"/>
            </p:cNvSpPr>
            <p:nvPr/>
          </p:nvSpPr>
          <p:spPr bwMode="auto">
            <a:xfrm>
              <a:off x="4143375" y="4650247"/>
              <a:ext cx="330109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SzTx/>
                <a:buFontTx/>
                <a:buNone/>
              </a:pPr>
              <a:r>
                <a:rPr lang="en-US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Can we use possessive pronouns instead?</a:t>
              </a:r>
              <a:endParaRPr kumimoji="0" lang="zh-HK" altLang="en-US" sz="24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5" name="群組 34"/>
          <p:cNvGrpSpPr>
            <a:grpSpLocks/>
          </p:cNvGrpSpPr>
          <p:nvPr/>
        </p:nvGrpSpPr>
        <p:grpSpPr bwMode="auto">
          <a:xfrm>
            <a:off x="2542483" y="1978797"/>
            <a:ext cx="4990926" cy="680945"/>
            <a:chOff x="282587" y="1587116"/>
            <a:chExt cx="526810" cy="681605"/>
          </a:xfrm>
        </p:grpSpPr>
        <p:sp>
          <p:nvSpPr>
            <p:cNvPr id="57" name="圓角矩形圖說文字 8"/>
            <p:cNvSpPr>
              <a:spLocks noChangeArrowheads="1"/>
            </p:cNvSpPr>
            <p:nvPr/>
          </p:nvSpPr>
          <p:spPr bwMode="auto">
            <a:xfrm>
              <a:off x="282587" y="1587116"/>
              <a:ext cx="496786" cy="681605"/>
            </a:xfrm>
            <a:prstGeom prst="wedgeRoundRectCallout">
              <a:avLst>
                <a:gd name="adj1" fmla="val -64169"/>
                <a:gd name="adj2" fmla="val -29126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rgbClr val="009C9B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58" name="文字方塊 10"/>
            <p:cNvSpPr txBox="1">
              <a:spLocks noChangeArrowheads="1"/>
            </p:cNvSpPr>
            <p:nvPr/>
          </p:nvSpPr>
          <p:spPr bwMode="auto">
            <a:xfrm>
              <a:off x="297984" y="1648431"/>
              <a:ext cx="511413" cy="539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Are these notebooks </a:t>
              </a:r>
              <a:r>
                <a:rPr kumimoji="0" lang="en-US" altLang="zh-HK" sz="2800" dirty="0">
                  <a:solidFill>
                    <a:srgbClr val="89BD2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yours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7" name="群組 46"/>
          <p:cNvGrpSpPr>
            <a:grpSpLocks/>
          </p:cNvGrpSpPr>
          <p:nvPr/>
        </p:nvGrpSpPr>
        <p:grpSpPr bwMode="auto">
          <a:xfrm>
            <a:off x="2395232" y="1947344"/>
            <a:ext cx="7777468" cy="680946"/>
            <a:chOff x="285795" y="2325218"/>
            <a:chExt cx="691612" cy="681605"/>
          </a:xfrm>
        </p:grpSpPr>
        <p:sp>
          <p:nvSpPr>
            <p:cNvPr id="48" name="圓角矩形圖說文字 8"/>
            <p:cNvSpPr>
              <a:spLocks noChangeArrowheads="1"/>
            </p:cNvSpPr>
            <p:nvPr/>
          </p:nvSpPr>
          <p:spPr bwMode="auto">
            <a:xfrm>
              <a:off x="285795" y="2325218"/>
              <a:ext cx="595932" cy="681605"/>
            </a:xfrm>
            <a:prstGeom prst="wedgeRoundRectCallout">
              <a:avLst>
                <a:gd name="adj1" fmla="val -62148"/>
                <a:gd name="adj2" fmla="val -27261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rgbClr val="009C9B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49" name="文字方塊 10"/>
            <p:cNvSpPr txBox="1">
              <a:spLocks noChangeArrowheads="1"/>
            </p:cNvSpPr>
            <p:nvPr/>
          </p:nvSpPr>
          <p:spPr bwMode="auto">
            <a:xfrm>
              <a:off x="299075" y="2334826"/>
              <a:ext cx="678332" cy="551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Are these notebooks 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</a:t>
              </a: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notebooks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3" name="Picture 7" descr="C:\Users\utangv2\Desktop\cro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05" b="100000" l="505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086" y="1967821"/>
            <a:ext cx="1916603" cy="68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文字方塊 53"/>
          <p:cNvSpPr txBox="1"/>
          <p:nvPr/>
        </p:nvSpPr>
        <p:spPr>
          <a:xfrm>
            <a:off x="7386501" y="1495263"/>
            <a:ext cx="11063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endParaRPr lang="en-GB" sz="2800" dirty="0">
              <a:solidFill>
                <a:srgbClr val="89BD2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8" name="群組 27"/>
          <p:cNvGrpSpPr>
            <a:grpSpLocks/>
          </p:cNvGrpSpPr>
          <p:nvPr/>
        </p:nvGrpSpPr>
        <p:grpSpPr bwMode="auto">
          <a:xfrm>
            <a:off x="2484862" y="3282600"/>
            <a:ext cx="4930485" cy="680945"/>
            <a:chOff x="277029" y="1586970"/>
            <a:chExt cx="466039" cy="681605"/>
          </a:xfrm>
        </p:grpSpPr>
        <p:sp>
          <p:nvSpPr>
            <p:cNvPr id="29" name="圓角矩形圖說文字 8"/>
            <p:cNvSpPr>
              <a:spLocks noChangeArrowheads="1"/>
            </p:cNvSpPr>
            <p:nvPr/>
          </p:nvSpPr>
          <p:spPr bwMode="auto">
            <a:xfrm>
              <a:off x="277029" y="1586970"/>
              <a:ext cx="449407" cy="681605"/>
            </a:xfrm>
            <a:prstGeom prst="wedgeRoundRectCallout">
              <a:avLst>
                <a:gd name="adj1" fmla="val 60081"/>
                <a:gd name="adj2" fmla="val 93910"/>
                <a:gd name="adj3" fmla="val 16667"/>
              </a:avLst>
            </a:prstGeom>
            <a:solidFill>
              <a:srgbClr val="FFFFFF"/>
            </a:solidFill>
            <a:ln w="38100" cmpd="sng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fontAlgn="auto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SzTx/>
                <a:buFontTx/>
                <a:buNone/>
                <a:defRPr/>
              </a:pPr>
              <a:endParaRPr kumimoji="0" lang="zh-HK" altLang="en-US" sz="1000">
                <a:solidFill>
                  <a:srgbClr val="000000"/>
                </a:solidFill>
                <a:latin typeface="Open Sans" panose="020B0606030504020204" pitchFamily="34" charset="0"/>
                <a:ea typeface="新細明體" charset="-120"/>
                <a:cs typeface="Open Sans" panose="020B0606030504020204" pitchFamily="34" charset="0"/>
              </a:endParaRPr>
            </a:p>
          </p:txBody>
        </p:sp>
        <p:sp>
          <p:nvSpPr>
            <p:cNvPr id="31" name="文字方塊 10"/>
            <p:cNvSpPr txBox="1">
              <a:spLocks noChangeArrowheads="1"/>
            </p:cNvSpPr>
            <p:nvPr/>
          </p:nvSpPr>
          <p:spPr bwMode="auto">
            <a:xfrm>
              <a:off x="297214" y="1651177"/>
              <a:ext cx="445854" cy="539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pitchFamily="34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pitchFamily="34" charset="0"/>
                </a:defRPr>
              </a:lvl9pPr>
            </a:lstStyle>
            <a:p>
              <a:pPr eaLnBrk="1" hangingPunct="1">
                <a:lnSpc>
                  <a:spcPts val="3800"/>
                </a:lnSpc>
                <a:buSzTx/>
                <a:buFontTx/>
                <a:buNone/>
              </a:pP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Yes, </a:t>
              </a:r>
              <a:r>
                <a:rPr kumimoji="0" lang="pl-PL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they’re my notebooks</a:t>
              </a:r>
              <a:r>
                <a:rPr kumimoji="0" lang="en-US" altLang="zh-HK" sz="28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</a:t>
              </a:r>
              <a:endParaRPr kumimoji="0" lang="zh-HK" altLang="en-US" sz="28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5" name="Picture 7" descr="C:\Users\utangv2\Desktop\cros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05" b="100000" l="505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47" y="3274514"/>
            <a:ext cx="1793547" cy="68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文字方塊 55"/>
          <p:cNvSpPr txBox="1"/>
          <p:nvPr/>
        </p:nvSpPr>
        <p:spPr>
          <a:xfrm>
            <a:off x="5518855" y="2841978"/>
            <a:ext cx="100894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endParaRPr lang="en-GB" sz="2800" dirty="0">
              <a:solidFill>
                <a:srgbClr val="89BD2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文字方塊 28">
            <a:extLst>
              <a:ext uri="{FF2B5EF4-FFF2-40B4-BE49-F238E27FC236}">
                <a16:creationId xmlns:a16="http://schemas.microsoft.com/office/drawing/2014/main" id="{9F06A456-48B5-4449-A7A1-4C46E4245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A63213-A8D4-42C5-9071-E2BAE458B5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4" t="28543" r="-1"/>
          <a:stretch/>
        </p:blipFill>
        <p:spPr>
          <a:xfrm flipH="1">
            <a:off x="119449" y="4104954"/>
            <a:ext cx="1929782" cy="18045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1FD6AB-2CE1-4BBA-ACA3-9CDEA28545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1" t="7419" r="19177" b="4270"/>
          <a:stretch/>
        </p:blipFill>
        <p:spPr>
          <a:xfrm flipH="1">
            <a:off x="69413" y="1511458"/>
            <a:ext cx="2332545" cy="24357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5D5070C-46B6-4FBA-B489-953E0998F6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E0E4E5"/>
              </a:clrFrom>
              <a:clrTo>
                <a:srgbClr val="E0E4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2" t="13597" r="8762" b="307"/>
          <a:stretch/>
        </p:blipFill>
        <p:spPr>
          <a:xfrm>
            <a:off x="6963953" y="3410573"/>
            <a:ext cx="2129184" cy="325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4" grpId="1"/>
      <p:bldP spid="56" grpId="0"/>
      <p:bldP spid="5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字方塊 28"/>
          <p:cNvSpPr txBox="1">
            <a:spLocks noChangeArrowheads="1"/>
          </p:cNvSpPr>
          <p:nvPr/>
        </p:nvSpPr>
        <p:spPr bwMode="auto">
          <a:xfrm>
            <a:off x="249903" y="1049793"/>
            <a:ext cx="90337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en-US" altLang="zh-HK" sz="23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can we say if an item belongs to someone else? </a:t>
            </a:r>
            <a:endParaRPr lang="zh-HK" altLang="en-US" sz="2300" dirty="0">
              <a:solidFill>
                <a:srgbClr val="000000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文字方塊 10"/>
          <p:cNvSpPr txBox="1">
            <a:spLocks noChangeArrowheads="1"/>
          </p:cNvSpPr>
          <p:nvPr/>
        </p:nvSpPr>
        <p:spPr bwMode="auto">
          <a:xfrm>
            <a:off x="2405879" y="1551103"/>
            <a:ext cx="61672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A: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B: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A82256-067E-4F57-A90C-2BCCD2BE88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70" y="3400021"/>
            <a:ext cx="2114478" cy="1840283"/>
          </a:xfrm>
          <a:prstGeom prst="rect">
            <a:avLst/>
          </a:prstGeom>
        </p:spPr>
      </p:pic>
      <p:sp>
        <p:nvSpPr>
          <p:cNvPr id="39" name="文字方塊 10"/>
          <p:cNvSpPr txBox="1">
            <a:spLocks noChangeArrowheads="1"/>
          </p:cNvSpPr>
          <p:nvPr/>
        </p:nvSpPr>
        <p:spPr bwMode="auto">
          <a:xfrm>
            <a:off x="2939278" y="1563803"/>
            <a:ext cx="521412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this hairbrush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</a:p>
          <a:p>
            <a:pPr eaLnBrk="1" hangingPunct="1">
              <a:lnSpc>
                <a:spcPts val="4200"/>
              </a:lnSpc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No, it isn’t </a:t>
            </a:r>
            <a:r>
              <a:rPr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It’s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AD268F-C3B3-4EAA-A11B-4F923FF106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8" t="8264"/>
          <a:stretch/>
        </p:blipFill>
        <p:spPr>
          <a:xfrm flipH="1">
            <a:off x="1910635" y="3813759"/>
            <a:ext cx="1867481" cy="205668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27666" y="3908425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412295" y="3777240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群組 40"/>
          <p:cNvGrpSpPr/>
          <p:nvPr/>
        </p:nvGrpSpPr>
        <p:grpSpPr>
          <a:xfrm>
            <a:off x="4696645" y="2698005"/>
            <a:ext cx="3708638" cy="684429"/>
            <a:chOff x="3037509" y="2029070"/>
            <a:chExt cx="3708638" cy="6844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圓角矩形 41"/>
            <p:cNvSpPr/>
            <p:nvPr/>
          </p:nvSpPr>
          <p:spPr>
            <a:xfrm>
              <a:off x="3340099" y="2146300"/>
              <a:ext cx="3380648" cy="567199"/>
            </a:xfrm>
            <a:prstGeom prst="roundRect">
              <a:avLst/>
            </a:prstGeom>
            <a:solidFill>
              <a:srgbClr val="FFFF6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2"/>
                </a:solidFill>
              </a:endParaRPr>
            </a:p>
          </p:txBody>
        </p:sp>
        <p:grpSp>
          <p:nvGrpSpPr>
            <p:cNvPr id="43" name="群組 42"/>
            <p:cNvGrpSpPr/>
            <p:nvPr/>
          </p:nvGrpSpPr>
          <p:grpSpPr>
            <a:xfrm>
              <a:off x="3037509" y="2029070"/>
              <a:ext cx="3708638" cy="616995"/>
              <a:chOff x="4345609" y="1355970"/>
              <a:chExt cx="3708638" cy="616995"/>
            </a:xfrm>
          </p:grpSpPr>
          <p:sp>
            <p:nvSpPr>
              <p:cNvPr id="44" name="文字方塊 43"/>
              <p:cNvSpPr txBox="1"/>
              <p:nvPr/>
            </p:nvSpPr>
            <p:spPr>
              <a:xfrm>
                <a:off x="4942748" y="1511300"/>
                <a:ext cx="3111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hers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her hairbrush</a:t>
                </a:r>
                <a:endParaRPr lang="en-GB" sz="2400" dirty="0">
                  <a:solidFill>
                    <a:schemeClr val="bg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5" name="Picture 2" descr="https://assetlibrary.pearson.com/Public/66/ThumbnailLarge/7fa46c4a-6a08-4545-8bf0-d22a74d74f9f.jpg?0_0_0_0_27_73_137_37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87697" l="0" r="100000">
                            <a14:foregroundMark x1="34483" y1="45110" x2="37304" y2="48265"/>
                            <a14:foregroundMark x1="29781" y1="54259" x2="15674" y2="64353"/>
                            <a14:foregroundMark x1="47335" y1="12934" x2="44514" y2="1829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48" b="13394"/>
              <a:stretch/>
            </p:blipFill>
            <p:spPr bwMode="auto">
              <a:xfrm>
                <a:off x="4345609" y="1355970"/>
                <a:ext cx="556591" cy="5599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48" name="群組 47"/>
          <p:cNvGrpSpPr/>
          <p:nvPr/>
        </p:nvGrpSpPr>
        <p:grpSpPr>
          <a:xfrm>
            <a:off x="5509575" y="3463420"/>
            <a:ext cx="2452149" cy="890009"/>
            <a:chOff x="3293534" y="4496153"/>
            <a:chExt cx="2452149" cy="89000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雲朵形 48"/>
            <p:cNvSpPr/>
            <p:nvPr/>
          </p:nvSpPr>
          <p:spPr>
            <a:xfrm>
              <a:off x="3752496" y="4496153"/>
              <a:ext cx="1993187" cy="890009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橢圓 49"/>
            <p:cNvSpPr/>
            <p:nvPr/>
          </p:nvSpPr>
          <p:spPr>
            <a:xfrm>
              <a:off x="3633258" y="4944886"/>
              <a:ext cx="237066" cy="1693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橢圓 50"/>
            <p:cNvSpPr/>
            <p:nvPr/>
          </p:nvSpPr>
          <p:spPr>
            <a:xfrm>
              <a:off x="3455458" y="5027436"/>
              <a:ext cx="192617" cy="1319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橢圓 51"/>
            <p:cNvSpPr/>
            <p:nvPr/>
          </p:nvSpPr>
          <p:spPr>
            <a:xfrm>
              <a:off x="3293534" y="5119512"/>
              <a:ext cx="164042" cy="1033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文字方塊 10"/>
            <p:cNvSpPr txBox="1">
              <a:spLocks noChangeArrowheads="1"/>
            </p:cNvSpPr>
            <p:nvPr/>
          </p:nvSpPr>
          <p:spPr bwMode="auto">
            <a:xfrm>
              <a:off x="3978275" y="4699210"/>
              <a:ext cx="160548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SzTx/>
                <a:buFontTx/>
                <a:buNone/>
              </a:pPr>
              <a:r>
                <a:rPr lang="en-US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It’s mine!</a:t>
              </a:r>
              <a:endParaRPr kumimoji="0" lang="zh-HK" altLang="en-US" sz="24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4" name="向下箭號 7"/>
          <p:cNvSpPr/>
          <p:nvPr/>
        </p:nvSpPr>
        <p:spPr>
          <a:xfrm rot="21306042">
            <a:off x="1884598" y="2868797"/>
            <a:ext cx="328673" cy="1310598"/>
          </a:xfrm>
          <a:custGeom>
            <a:avLst/>
            <a:gdLst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28600 w 304800"/>
              <a:gd name="connsiteY4" fmla="*/ 723900 h 876300"/>
              <a:gd name="connsiteX5" fmla="*/ 304800 w 304800"/>
              <a:gd name="connsiteY5" fmla="*/ 723900 h 876300"/>
              <a:gd name="connsiteX6" fmla="*/ 152400 w 304800"/>
              <a:gd name="connsiteY6" fmla="*/ 876300 h 876300"/>
              <a:gd name="connsiteX7" fmla="*/ 0 w 304800"/>
              <a:gd name="connsiteY7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21642 w 304800"/>
              <a:gd name="connsiteY4" fmla="*/ 355333 h 876300"/>
              <a:gd name="connsiteX5" fmla="*/ 228600 w 304800"/>
              <a:gd name="connsiteY5" fmla="*/ 723900 h 876300"/>
              <a:gd name="connsiteX6" fmla="*/ 304800 w 304800"/>
              <a:gd name="connsiteY6" fmla="*/ 723900 h 876300"/>
              <a:gd name="connsiteX7" fmla="*/ 152400 w 304800"/>
              <a:gd name="connsiteY7" fmla="*/ 876300 h 876300"/>
              <a:gd name="connsiteX8" fmla="*/ 0 w 304800"/>
              <a:gd name="connsiteY8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70727 w 304800"/>
              <a:gd name="connsiteY4" fmla="*/ 381181 h 876300"/>
              <a:gd name="connsiteX5" fmla="*/ 228600 w 304800"/>
              <a:gd name="connsiteY5" fmla="*/ 723900 h 876300"/>
              <a:gd name="connsiteX6" fmla="*/ 304800 w 304800"/>
              <a:gd name="connsiteY6" fmla="*/ 723900 h 876300"/>
              <a:gd name="connsiteX7" fmla="*/ 152400 w 304800"/>
              <a:gd name="connsiteY7" fmla="*/ 876300 h 876300"/>
              <a:gd name="connsiteX8" fmla="*/ 0 w 304800"/>
              <a:gd name="connsiteY8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67442 w 304800"/>
              <a:gd name="connsiteY2" fmla="*/ 385327 h 876300"/>
              <a:gd name="connsiteX3" fmla="*/ 76200 w 304800"/>
              <a:gd name="connsiteY3" fmla="*/ 0 h 876300"/>
              <a:gd name="connsiteX4" fmla="*/ 228600 w 304800"/>
              <a:gd name="connsiteY4" fmla="*/ 0 h 876300"/>
              <a:gd name="connsiteX5" fmla="*/ 270727 w 304800"/>
              <a:gd name="connsiteY5" fmla="*/ 381181 h 876300"/>
              <a:gd name="connsiteX6" fmla="*/ 228600 w 304800"/>
              <a:gd name="connsiteY6" fmla="*/ 723900 h 876300"/>
              <a:gd name="connsiteX7" fmla="*/ 304800 w 304800"/>
              <a:gd name="connsiteY7" fmla="*/ 723900 h 876300"/>
              <a:gd name="connsiteX8" fmla="*/ 152400 w 304800"/>
              <a:gd name="connsiteY8" fmla="*/ 876300 h 876300"/>
              <a:gd name="connsiteX9" fmla="*/ 0 w 304800"/>
              <a:gd name="connsiteY9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119650 w 304800"/>
              <a:gd name="connsiteY2" fmla="*/ 396258 h 876300"/>
              <a:gd name="connsiteX3" fmla="*/ 76200 w 304800"/>
              <a:gd name="connsiteY3" fmla="*/ 0 h 876300"/>
              <a:gd name="connsiteX4" fmla="*/ 228600 w 304800"/>
              <a:gd name="connsiteY4" fmla="*/ 0 h 876300"/>
              <a:gd name="connsiteX5" fmla="*/ 270727 w 304800"/>
              <a:gd name="connsiteY5" fmla="*/ 381181 h 876300"/>
              <a:gd name="connsiteX6" fmla="*/ 228600 w 304800"/>
              <a:gd name="connsiteY6" fmla="*/ 723900 h 876300"/>
              <a:gd name="connsiteX7" fmla="*/ 304800 w 304800"/>
              <a:gd name="connsiteY7" fmla="*/ 723900 h 876300"/>
              <a:gd name="connsiteX8" fmla="*/ 152400 w 304800"/>
              <a:gd name="connsiteY8" fmla="*/ 876300 h 876300"/>
              <a:gd name="connsiteX9" fmla="*/ 0 w 304800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19650 w 360226"/>
              <a:gd name="connsiteY2" fmla="*/ 396258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244214 w 360226"/>
              <a:gd name="connsiteY2" fmla="*/ 421043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4753"/>
              <a:gd name="connsiteY0" fmla="*/ 739359 h 891759"/>
              <a:gd name="connsiteX1" fmla="*/ 76200 w 364753"/>
              <a:gd name="connsiteY1" fmla="*/ 739359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04800 w 364753"/>
              <a:gd name="connsiteY7" fmla="*/ 73935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  <a:gd name="connsiteX0" fmla="*/ 0 w 364753"/>
              <a:gd name="connsiteY0" fmla="*/ 739359 h 891759"/>
              <a:gd name="connsiteX1" fmla="*/ 113491 w 364753"/>
              <a:gd name="connsiteY1" fmla="*/ 747168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04800 w 364753"/>
              <a:gd name="connsiteY7" fmla="*/ 73935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  <a:gd name="connsiteX0" fmla="*/ 0 w 364753"/>
              <a:gd name="connsiteY0" fmla="*/ 739359 h 891759"/>
              <a:gd name="connsiteX1" fmla="*/ 113491 w 364753"/>
              <a:gd name="connsiteY1" fmla="*/ 747168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63048 w 364753"/>
              <a:gd name="connsiteY7" fmla="*/ 77101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4753" h="891759">
                <a:moveTo>
                  <a:pt x="0" y="739359"/>
                </a:moveTo>
                <a:lnTo>
                  <a:pt x="113491" y="747168"/>
                </a:lnTo>
                <a:cubicBezTo>
                  <a:pt x="146123" y="693921"/>
                  <a:pt x="250429" y="558453"/>
                  <a:pt x="244214" y="436502"/>
                </a:cubicBezTo>
                <a:cubicBezTo>
                  <a:pt x="237999" y="314551"/>
                  <a:pt x="70732" y="82862"/>
                  <a:pt x="76200" y="15459"/>
                </a:cubicBezTo>
                <a:lnTo>
                  <a:pt x="309689" y="0"/>
                </a:lnTo>
                <a:cubicBezTo>
                  <a:pt x="357027" y="66654"/>
                  <a:pt x="373741" y="292154"/>
                  <a:pt x="360226" y="415380"/>
                </a:cubicBezTo>
                <a:cubicBezTo>
                  <a:pt x="346711" y="538607"/>
                  <a:pt x="237838" y="685363"/>
                  <a:pt x="228600" y="739359"/>
                </a:cubicBezTo>
                <a:lnTo>
                  <a:pt x="363048" y="771019"/>
                </a:lnTo>
                <a:lnTo>
                  <a:pt x="152400" y="891759"/>
                </a:lnTo>
                <a:lnTo>
                  <a:pt x="0" y="73935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5" name="Picture 2" descr="https://assetlibrary.pearson.com/Public/66/ThumbnailLarge/7812d432-183f-4f40-9d55-f8edbbfbdeee.jpg?0_0_0_0_26_242_188_230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2614">
            <a:off x="51478" y="1618298"/>
            <a:ext cx="2673790" cy="180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字方塊 28">
            <a:extLst>
              <a:ext uri="{FF2B5EF4-FFF2-40B4-BE49-F238E27FC236}">
                <a16:creationId xmlns:a16="http://schemas.microsoft.com/office/drawing/2014/main" id="{A90B0CAB-E0A4-4EBE-89EB-0B5EB5F8A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1326330" y="3994906"/>
            <a:ext cx="1211510" cy="836401"/>
            <a:chOff x="2238375" y="2538411"/>
            <a:chExt cx="1711325" cy="1161099"/>
          </a:xfrm>
        </p:grpSpPr>
        <p:pic>
          <p:nvPicPr>
            <p:cNvPr id="5122" name="Picture 2" descr="https://assetlibrary.pearson.com/Public/66/ThumbnailLarge/7812d432-183f-4f40-9d55-f8edbbfbdeee.jpg?0_0_0_0_26_242_188_23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000" b="90000" l="10000" r="90000">
                          <a14:backgroundMark x1="56701" y1="74112" x2="73540" y2="715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12614">
              <a:off x="2238375" y="2538411"/>
              <a:ext cx="1711325" cy="11373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https://assetlibrary.pearson.com/Public/66/ThumbnailLarge/1c9e48db-ff6b-4d5a-858c-1edc3e65351f.jpg?0_0_0_0_27_16_150_36"/>
            <p:cNvPicPr>
              <a:picLocks noChangeAspect="1" noChangeArrowheads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37674" b="52446" l="2111" r="18998">
                          <a14:backgroundMark x1="12546" y1="44201" x2="22509" y2="473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827" r="78891" b="45708"/>
            <a:stretch/>
          </p:blipFill>
          <p:spPr bwMode="auto">
            <a:xfrm flipH="1">
              <a:off x="2777490" y="2927985"/>
              <a:ext cx="749300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09B9F61-49B8-4D23-88A7-811DC020B002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5953" y="3868747"/>
            <a:ext cx="1555695" cy="2056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7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字方塊 10"/>
          <p:cNvSpPr txBox="1">
            <a:spLocks noChangeArrowheads="1"/>
          </p:cNvSpPr>
          <p:nvPr/>
        </p:nvSpPr>
        <p:spPr bwMode="auto">
          <a:xfrm>
            <a:off x="2405879" y="1493953"/>
            <a:ext cx="61672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A: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B: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文字方塊 10"/>
          <p:cNvSpPr txBox="1">
            <a:spLocks noChangeArrowheads="1"/>
          </p:cNvSpPr>
          <p:nvPr/>
        </p:nvSpPr>
        <p:spPr bwMode="auto">
          <a:xfrm>
            <a:off x="2939278" y="1506653"/>
            <a:ext cx="521412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thes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headphones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</a:p>
          <a:p>
            <a:pPr eaLnBrk="1" hangingPunct="1">
              <a:lnSpc>
                <a:spcPts val="4200"/>
              </a:lnSpc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No, they aren’t </a:t>
            </a:r>
            <a:r>
              <a:rPr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mine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They’re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CFCF1-4D6C-4239-9F8D-4B9FED9E8E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250" y="3462878"/>
            <a:ext cx="2114478" cy="184028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20398" y="3414917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266AED-83DE-4FDC-B950-D2DB8D0B60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8" t="8264"/>
          <a:stretch/>
        </p:blipFill>
        <p:spPr>
          <a:xfrm flipH="1">
            <a:off x="2288364" y="3785986"/>
            <a:ext cx="1879625" cy="2070054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3895129" y="3677039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1" name="群組 40"/>
          <p:cNvGrpSpPr/>
          <p:nvPr/>
        </p:nvGrpSpPr>
        <p:grpSpPr>
          <a:xfrm>
            <a:off x="5054362" y="2669430"/>
            <a:ext cx="3708638" cy="684429"/>
            <a:chOff x="3037509" y="2029070"/>
            <a:chExt cx="3708638" cy="6844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圓角矩形 41"/>
            <p:cNvSpPr/>
            <p:nvPr/>
          </p:nvSpPr>
          <p:spPr>
            <a:xfrm>
              <a:off x="3340099" y="2146300"/>
              <a:ext cx="3380648" cy="567199"/>
            </a:xfrm>
            <a:prstGeom prst="roundRect">
              <a:avLst/>
            </a:prstGeom>
            <a:solidFill>
              <a:srgbClr val="FFFF6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2"/>
                </a:solidFill>
              </a:endParaRPr>
            </a:p>
          </p:txBody>
        </p:sp>
        <p:grpSp>
          <p:nvGrpSpPr>
            <p:cNvPr id="43" name="群組 42"/>
            <p:cNvGrpSpPr/>
            <p:nvPr/>
          </p:nvGrpSpPr>
          <p:grpSpPr>
            <a:xfrm>
              <a:off x="3037509" y="2029070"/>
              <a:ext cx="3708638" cy="616995"/>
              <a:chOff x="4345609" y="1355970"/>
              <a:chExt cx="3708638" cy="616995"/>
            </a:xfrm>
          </p:grpSpPr>
          <p:sp>
            <p:nvSpPr>
              <p:cNvPr id="44" name="文字方塊 43"/>
              <p:cNvSpPr txBox="1"/>
              <p:nvPr/>
            </p:nvSpPr>
            <p:spPr>
              <a:xfrm>
                <a:off x="4942748" y="1511300"/>
                <a:ext cx="3111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his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his headphones</a:t>
                </a:r>
                <a:endParaRPr lang="en-GB" sz="2400" dirty="0">
                  <a:solidFill>
                    <a:schemeClr val="bg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5" name="Picture 2" descr="https://assetlibrary.pearson.com/Public/66/ThumbnailLarge/7fa46c4a-6a08-4545-8bf0-d22a74d74f9f.jpg?0_0_0_0_27_73_137_37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87697" l="0" r="100000">
                            <a14:foregroundMark x1="34483" y1="45110" x2="37304" y2="48265"/>
                            <a14:foregroundMark x1="29781" y1="54259" x2="15674" y2="64353"/>
                            <a14:foregroundMark x1="47335" y1="12934" x2="44514" y2="1829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48" b="13394"/>
              <a:stretch/>
            </p:blipFill>
            <p:spPr bwMode="auto">
              <a:xfrm>
                <a:off x="4345609" y="1355970"/>
                <a:ext cx="556591" cy="5599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8084" l="9937" r="944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71851" y="4025900"/>
            <a:ext cx="830049" cy="68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356004">
            <a:off x="191889" y="1382027"/>
            <a:ext cx="2211630" cy="1820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向下箭號 7"/>
          <p:cNvSpPr/>
          <p:nvPr/>
        </p:nvSpPr>
        <p:spPr>
          <a:xfrm rot="20890432">
            <a:off x="1752494" y="3137050"/>
            <a:ext cx="364753" cy="891759"/>
          </a:xfrm>
          <a:custGeom>
            <a:avLst/>
            <a:gdLst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28600 w 304800"/>
              <a:gd name="connsiteY4" fmla="*/ 723900 h 876300"/>
              <a:gd name="connsiteX5" fmla="*/ 304800 w 304800"/>
              <a:gd name="connsiteY5" fmla="*/ 723900 h 876300"/>
              <a:gd name="connsiteX6" fmla="*/ 152400 w 304800"/>
              <a:gd name="connsiteY6" fmla="*/ 876300 h 876300"/>
              <a:gd name="connsiteX7" fmla="*/ 0 w 304800"/>
              <a:gd name="connsiteY7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21642 w 304800"/>
              <a:gd name="connsiteY4" fmla="*/ 355333 h 876300"/>
              <a:gd name="connsiteX5" fmla="*/ 228600 w 304800"/>
              <a:gd name="connsiteY5" fmla="*/ 723900 h 876300"/>
              <a:gd name="connsiteX6" fmla="*/ 304800 w 304800"/>
              <a:gd name="connsiteY6" fmla="*/ 723900 h 876300"/>
              <a:gd name="connsiteX7" fmla="*/ 152400 w 304800"/>
              <a:gd name="connsiteY7" fmla="*/ 876300 h 876300"/>
              <a:gd name="connsiteX8" fmla="*/ 0 w 304800"/>
              <a:gd name="connsiteY8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76200 w 304800"/>
              <a:gd name="connsiteY2" fmla="*/ 0 h 876300"/>
              <a:gd name="connsiteX3" fmla="*/ 228600 w 304800"/>
              <a:gd name="connsiteY3" fmla="*/ 0 h 876300"/>
              <a:gd name="connsiteX4" fmla="*/ 270727 w 304800"/>
              <a:gd name="connsiteY4" fmla="*/ 381181 h 876300"/>
              <a:gd name="connsiteX5" fmla="*/ 228600 w 304800"/>
              <a:gd name="connsiteY5" fmla="*/ 723900 h 876300"/>
              <a:gd name="connsiteX6" fmla="*/ 304800 w 304800"/>
              <a:gd name="connsiteY6" fmla="*/ 723900 h 876300"/>
              <a:gd name="connsiteX7" fmla="*/ 152400 w 304800"/>
              <a:gd name="connsiteY7" fmla="*/ 876300 h 876300"/>
              <a:gd name="connsiteX8" fmla="*/ 0 w 304800"/>
              <a:gd name="connsiteY8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67442 w 304800"/>
              <a:gd name="connsiteY2" fmla="*/ 385327 h 876300"/>
              <a:gd name="connsiteX3" fmla="*/ 76200 w 304800"/>
              <a:gd name="connsiteY3" fmla="*/ 0 h 876300"/>
              <a:gd name="connsiteX4" fmla="*/ 228600 w 304800"/>
              <a:gd name="connsiteY4" fmla="*/ 0 h 876300"/>
              <a:gd name="connsiteX5" fmla="*/ 270727 w 304800"/>
              <a:gd name="connsiteY5" fmla="*/ 381181 h 876300"/>
              <a:gd name="connsiteX6" fmla="*/ 228600 w 304800"/>
              <a:gd name="connsiteY6" fmla="*/ 723900 h 876300"/>
              <a:gd name="connsiteX7" fmla="*/ 304800 w 304800"/>
              <a:gd name="connsiteY7" fmla="*/ 723900 h 876300"/>
              <a:gd name="connsiteX8" fmla="*/ 152400 w 304800"/>
              <a:gd name="connsiteY8" fmla="*/ 876300 h 876300"/>
              <a:gd name="connsiteX9" fmla="*/ 0 w 304800"/>
              <a:gd name="connsiteY9" fmla="*/ 723900 h 876300"/>
              <a:gd name="connsiteX0" fmla="*/ 0 w 304800"/>
              <a:gd name="connsiteY0" fmla="*/ 723900 h 876300"/>
              <a:gd name="connsiteX1" fmla="*/ 76200 w 304800"/>
              <a:gd name="connsiteY1" fmla="*/ 723900 h 876300"/>
              <a:gd name="connsiteX2" fmla="*/ 119650 w 304800"/>
              <a:gd name="connsiteY2" fmla="*/ 396258 h 876300"/>
              <a:gd name="connsiteX3" fmla="*/ 76200 w 304800"/>
              <a:gd name="connsiteY3" fmla="*/ 0 h 876300"/>
              <a:gd name="connsiteX4" fmla="*/ 228600 w 304800"/>
              <a:gd name="connsiteY4" fmla="*/ 0 h 876300"/>
              <a:gd name="connsiteX5" fmla="*/ 270727 w 304800"/>
              <a:gd name="connsiteY5" fmla="*/ 381181 h 876300"/>
              <a:gd name="connsiteX6" fmla="*/ 228600 w 304800"/>
              <a:gd name="connsiteY6" fmla="*/ 723900 h 876300"/>
              <a:gd name="connsiteX7" fmla="*/ 304800 w 304800"/>
              <a:gd name="connsiteY7" fmla="*/ 723900 h 876300"/>
              <a:gd name="connsiteX8" fmla="*/ 152400 w 304800"/>
              <a:gd name="connsiteY8" fmla="*/ 876300 h 876300"/>
              <a:gd name="connsiteX9" fmla="*/ 0 w 304800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19650 w 360226"/>
              <a:gd name="connsiteY2" fmla="*/ 396258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195794 w 360226"/>
              <a:gd name="connsiteY2" fmla="*/ 404417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0226"/>
              <a:gd name="connsiteY0" fmla="*/ 723900 h 876300"/>
              <a:gd name="connsiteX1" fmla="*/ 76200 w 360226"/>
              <a:gd name="connsiteY1" fmla="*/ 723900 h 876300"/>
              <a:gd name="connsiteX2" fmla="*/ 244214 w 360226"/>
              <a:gd name="connsiteY2" fmla="*/ 421043 h 876300"/>
              <a:gd name="connsiteX3" fmla="*/ 76200 w 360226"/>
              <a:gd name="connsiteY3" fmla="*/ 0 h 876300"/>
              <a:gd name="connsiteX4" fmla="*/ 228600 w 360226"/>
              <a:gd name="connsiteY4" fmla="*/ 0 h 876300"/>
              <a:gd name="connsiteX5" fmla="*/ 360226 w 360226"/>
              <a:gd name="connsiteY5" fmla="*/ 399921 h 876300"/>
              <a:gd name="connsiteX6" fmla="*/ 228600 w 360226"/>
              <a:gd name="connsiteY6" fmla="*/ 723900 h 876300"/>
              <a:gd name="connsiteX7" fmla="*/ 304800 w 360226"/>
              <a:gd name="connsiteY7" fmla="*/ 723900 h 876300"/>
              <a:gd name="connsiteX8" fmla="*/ 152400 w 360226"/>
              <a:gd name="connsiteY8" fmla="*/ 876300 h 876300"/>
              <a:gd name="connsiteX9" fmla="*/ 0 w 360226"/>
              <a:gd name="connsiteY9" fmla="*/ 723900 h 876300"/>
              <a:gd name="connsiteX0" fmla="*/ 0 w 364753"/>
              <a:gd name="connsiteY0" fmla="*/ 739359 h 891759"/>
              <a:gd name="connsiteX1" fmla="*/ 76200 w 364753"/>
              <a:gd name="connsiteY1" fmla="*/ 739359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04800 w 364753"/>
              <a:gd name="connsiteY7" fmla="*/ 73935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  <a:gd name="connsiteX0" fmla="*/ 0 w 364753"/>
              <a:gd name="connsiteY0" fmla="*/ 739359 h 891759"/>
              <a:gd name="connsiteX1" fmla="*/ 113491 w 364753"/>
              <a:gd name="connsiteY1" fmla="*/ 747168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04800 w 364753"/>
              <a:gd name="connsiteY7" fmla="*/ 73935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  <a:gd name="connsiteX0" fmla="*/ 0 w 364753"/>
              <a:gd name="connsiteY0" fmla="*/ 739359 h 891759"/>
              <a:gd name="connsiteX1" fmla="*/ 113491 w 364753"/>
              <a:gd name="connsiteY1" fmla="*/ 747168 h 891759"/>
              <a:gd name="connsiteX2" fmla="*/ 244214 w 364753"/>
              <a:gd name="connsiteY2" fmla="*/ 436502 h 891759"/>
              <a:gd name="connsiteX3" fmla="*/ 76200 w 364753"/>
              <a:gd name="connsiteY3" fmla="*/ 15459 h 891759"/>
              <a:gd name="connsiteX4" fmla="*/ 309689 w 364753"/>
              <a:gd name="connsiteY4" fmla="*/ 0 h 891759"/>
              <a:gd name="connsiteX5" fmla="*/ 360226 w 364753"/>
              <a:gd name="connsiteY5" fmla="*/ 415380 h 891759"/>
              <a:gd name="connsiteX6" fmla="*/ 228600 w 364753"/>
              <a:gd name="connsiteY6" fmla="*/ 739359 h 891759"/>
              <a:gd name="connsiteX7" fmla="*/ 363048 w 364753"/>
              <a:gd name="connsiteY7" fmla="*/ 771019 h 891759"/>
              <a:gd name="connsiteX8" fmla="*/ 152400 w 364753"/>
              <a:gd name="connsiteY8" fmla="*/ 891759 h 891759"/>
              <a:gd name="connsiteX9" fmla="*/ 0 w 364753"/>
              <a:gd name="connsiteY9" fmla="*/ 739359 h 891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64753" h="891759">
                <a:moveTo>
                  <a:pt x="0" y="739359"/>
                </a:moveTo>
                <a:lnTo>
                  <a:pt x="113491" y="747168"/>
                </a:lnTo>
                <a:cubicBezTo>
                  <a:pt x="146123" y="693921"/>
                  <a:pt x="250429" y="558453"/>
                  <a:pt x="244214" y="436502"/>
                </a:cubicBezTo>
                <a:cubicBezTo>
                  <a:pt x="237999" y="314551"/>
                  <a:pt x="70732" y="82862"/>
                  <a:pt x="76200" y="15459"/>
                </a:cubicBezTo>
                <a:lnTo>
                  <a:pt x="309689" y="0"/>
                </a:lnTo>
                <a:cubicBezTo>
                  <a:pt x="357027" y="66654"/>
                  <a:pt x="373741" y="292154"/>
                  <a:pt x="360226" y="415380"/>
                </a:cubicBezTo>
                <a:cubicBezTo>
                  <a:pt x="346711" y="538607"/>
                  <a:pt x="237838" y="685363"/>
                  <a:pt x="228600" y="739359"/>
                </a:cubicBezTo>
                <a:lnTo>
                  <a:pt x="363048" y="771019"/>
                </a:lnTo>
                <a:lnTo>
                  <a:pt x="152400" y="891759"/>
                </a:lnTo>
                <a:lnTo>
                  <a:pt x="0" y="739359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文字方塊 28">
            <a:extLst>
              <a:ext uri="{FF2B5EF4-FFF2-40B4-BE49-F238E27FC236}">
                <a16:creationId xmlns:a16="http://schemas.microsoft.com/office/drawing/2014/main" id="{BC53553E-AF7A-45E0-B8F6-BFD8091D2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951BF4-1919-4012-B788-E0D68378B8A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7389" y="3522819"/>
            <a:ext cx="2056611" cy="3006067"/>
          </a:xfrm>
          <a:prstGeom prst="rect">
            <a:avLst/>
          </a:prstGeom>
        </p:spPr>
      </p:pic>
      <p:grpSp>
        <p:nvGrpSpPr>
          <p:cNvPr id="48" name="群組 47"/>
          <p:cNvGrpSpPr/>
          <p:nvPr/>
        </p:nvGrpSpPr>
        <p:grpSpPr>
          <a:xfrm>
            <a:off x="4443982" y="3582929"/>
            <a:ext cx="3286480" cy="1213859"/>
            <a:chOff x="3752496" y="4496153"/>
            <a:chExt cx="3286480" cy="121385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雲朵形 48"/>
            <p:cNvSpPr/>
            <p:nvPr/>
          </p:nvSpPr>
          <p:spPr>
            <a:xfrm>
              <a:off x="3752496" y="4496153"/>
              <a:ext cx="2593262" cy="1213859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橢圓 49"/>
            <p:cNvSpPr/>
            <p:nvPr/>
          </p:nvSpPr>
          <p:spPr>
            <a:xfrm>
              <a:off x="6252633" y="4887736"/>
              <a:ext cx="237066" cy="1693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橢圓 50"/>
            <p:cNvSpPr/>
            <p:nvPr/>
          </p:nvSpPr>
          <p:spPr>
            <a:xfrm>
              <a:off x="6598708" y="4989336"/>
              <a:ext cx="192617" cy="1319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橢圓 51"/>
            <p:cNvSpPr/>
            <p:nvPr/>
          </p:nvSpPr>
          <p:spPr>
            <a:xfrm>
              <a:off x="6874934" y="5100462"/>
              <a:ext cx="164042" cy="1033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文字方塊 10"/>
            <p:cNvSpPr txBox="1">
              <a:spLocks noChangeArrowheads="1"/>
            </p:cNvSpPr>
            <p:nvPr/>
          </p:nvSpPr>
          <p:spPr bwMode="auto">
            <a:xfrm>
              <a:off x="4004734" y="4684963"/>
              <a:ext cx="242463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SzTx/>
                <a:buFontTx/>
                <a:buNone/>
              </a:pPr>
              <a:r>
                <a:rPr lang="en-US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Where are my headphones?</a:t>
              </a:r>
              <a:endParaRPr kumimoji="0" lang="zh-HK" altLang="en-US" sz="24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790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 descr="C:\Users\utangv2\Documents\My Documents\LEAP\hi-res\5A\U4_reduced\image1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2" r="9423" b="40011"/>
          <a:stretch/>
        </p:blipFill>
        <p:spPr bwMode="auto">
          <a:xfrm>
            <a:off x="245860" y="2470275"/>
            <a:ext cx="2499801" cy="3730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文字方塊 10"/>
          <p:cNvSpPr txBox="1">
            <a:spLocks noChangeArrowheads="1"/>
          </p:cNvSpPr>
          <p:nvPr/>
        </p:nvSpPr>
        <p:spPr bwMode="auto">
          <a:xfrm>
            <a:off x="2596379" y="1913053"/>
            <a:ext cx="61672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A: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B: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文字方塊 10"/>
          <p:cNvSpPr txBox="1">
            <a:spLocks noChangeArrowheads="1"/>
          </p:cNvSpPr>
          <p:nvPr/>
        </p:nvSpPr>
        <p:spPr bwMode="auto">
          <a:xfrm>
            <a:off x="3129778" y="1913053"/>
            <a:ext cx="5214121" cy="119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thes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books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</a:p>
          <a:p>
            <a:pPr eaLnBrk="1" hangingPunct="1">
              <a:lnSpc>
                <a:spcPts val="4200"/>
              </a:lnSpc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Yes, they’re </a:t>
            </a:r>
            <a:r>
              <a:rPr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pSp>
        <p:nvGrpSpPr>
          <p:cNvPr id="41" name="群組 40"/>
          <p:cNvGrpSpPr/>
          <p:nvPr/>
        </p:nvGrpSpPr>
        <p:grpSpPr>
          <a:xfrm>
            <a:off x="5445644" y="909382"/>
            <a:ext cx="3206519" cy="969121"/>
            <a:chOff x="3037509" y="2029070"/>
            <a:chExt cx="3206519" cy="96912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圓角矩形 41"/>
            <p:cNvSpPr/>
            <p:nvPr/>
          </p:nvSpPr>
          <p:spPr>
            <a:xfrm>
              <a:off x="3340099" y="2146301"/>
              <a:ext cx="2891697" cy="851890"/>
            </a:xfrm>
            <a:prstGeom prst="roundRect">
              <a:avLst/>
            </a:prstGeom>
            <a:solidFill>
              <a:srgbClr val="FFFF6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2"/>
                </a:solidFill>
              </a:endParaRPr>
            </a:p>
          </p:txBody>
        </p:sp>
        <p:grpSp>
          <p:nvGrpSpPr>
            <p:cNvPr id="43" name="群組 42"/>
            <p:cNvGrpSpPr/>
            <p:nvPr/>
          </p:nvGrpSpPr>
          <p:grpSpPr>
            <a:xfrm>
              <a:off x="3037509" y="2029070"/>
              <a:ext cx="3206519" cy="969121"/>
              <a:chOff x="4345609" y="1355970"/>
              <a:chExt cx="3206519" cy="969121"/>
            </a:xfrm>
          </p:grpSpPr>
          <p:sp>
            <p:nvSpPr>
              <p:cNvPr id="44" name="文字方塊 43"/>
              <p:cNvSpPr txBox="1"/>
              <p:nvPr/>
            </p:nvSpPr>
            <p:spPr>
              <a:xfrm>
                <a:off x="4869254" y="1494094"/>
                <a:ext cx="26828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i="1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Yours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here refer</a:t>
                </a:r>
                <a:r>
                  <a:rPr lang="pl-PL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to </a:t>
                </a:r>
                <a:r>
                  <a:rPr lang="en-US" sz="2400" u="sng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both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girls.</a:t>
                </a:r>
                <a:endParaRPr lang="en-GB" sz="2400" dirty="0">
                  <a:solidFill>
                    <a:schemeClr val="bg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5" name="Picture 2" descr="https://assetlibrary.pearson.com/Public/66/ThumbnailLarge/7fa46c4a-6a08-4545-8bf0-d22a74d74f9f.jpg?0_0_0_0_27_73_137_37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7697" l="0" r="100000">
                            <a14:foregroundMark x1="34483" y1="45110" x2="37304" y2="48265"/>
                            <a14:foregroundMark x1="29781" y1="54259" x2="15674" y2="64353"/>
                            <a14:foregroundMark x1="47335" y1="12934" x2="44514" y2="1829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48" b="13394"/>
              <a:stretch/>
            </p:blipFill>
            <p:spPr bwMode="auto">
              <a:xfrm>
                <a:off x="4345609" y="1355970"/>
                <a:ext cx="556591" cy="5599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9" name="矩形 28"/>
          <p:cNvSpPr/>
          <p:nvPr/>
        </p:nvSpPr>
        <p:spPr>
          <a:xfrm>
            <a:off x="379941" y="3394075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09066" y="5009091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" name="群組 2"/>
          <p:cNvGrpSpPr/>
          <p:nvPr/>
        </p:nvGrpSpPr>
        <p:grpSpPr>
          <a:xfrm>
            <a:off x="4747801" y="3795232"/>
            <a:ext cx="4023774" cy="1527126"/>
            <a:chOff x="4167726" y="3253366"/>
            <a:chExt cx="4023774" cy="1213859"/>
          </a:xfrm>
        </p:grpSpPr>
        <p:grpSp>
          <p:nvGrpSpPr>
            <p:cNvPr id="35" name="群組 34"/>
            <p:cNvGrpSpPr/>
            <p:nvPr/>
          </p:nvGrpSpPr>
          <p:grpSpPr>
            <a:xfrm>
              <a:off x="4167726" y="3253366"/>
              <a:ext cx="4023774" cy="1213859"/>
              <a:chOff x="2950634" y="4496153"/>
              <a:chExt cx="4023774" cy="121385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雲朵形 35"/>
              <p:cNvSpPr/>
              <p:nvPr/>
            </p:nvSpPr>
            <p:spPr>
              <a:xfrm>
                <a:off x="3752496" y="4496153"/>
                <a:ext cx="3221912" cy="1213859"/>
              </a:xfrm>
              <a:prstGeom prst="cloud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6" name="橢圓 45"/>
              <p:cNvSpPr/>
              <p:nvPr/>
            </p:nvSpPr>
            <p:spPr>
              <a:xfrm>
                <a:off x="3461808" y="4754386"/>
                <a:ext cx="237066" cy="1693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7" name="橢圓 46"/>
              <p:cNvSpPr/>
              <p:nvPr/>
            </p:nvSpPr>
            <p:spPr>
              <a:xfrm>
                <a:off x="3179233" y="4665486"/>
                <a:ext cx="192617" cy="1319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" name="橢圓 53"/>
              <p:cNvSpPr/>
              <p:nvPr/>
            </p:nvSpPr>
            <p:spPr>
              <a:xfrm>
                <a:off x="2950634" y="4605162"/>
                <a:ext cx="164042" cy="10336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5" name="文字方塊 10"/>
              <p:cNvSpPr txBox="1">
                <a:spLocks noChangeArrowheads="1"/>
              </p:cNvSpPr>
              <p:nvPr/>
            </p:nvSpPr>
            <p:spPr bwMode="auto">
              <a:xfrm>
                <a:off x="4079520" y="4714915"/>
                <a:ext cx="2843733" cy="83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lnSpc>
                    <a:spcPct val="120000"/>
                  </a:lnSpc>
                  <a:buSzPct val="80000"/>
                  <a:buFont typeface="Verdana" pitchFamily="34" charset="0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1pPr>
                <a:lvl2pPr marL="742950" indent="-285750" eaLnBrk="0" hangingPunct="0">
                  <a:lnSpc>
                    <a:spcPct val="120000"/>
                  </a:lnSpc>
                  <a:buSzPct val="80000"/>
                  <a:buFont typeface="Verdana" pitchFamily="34" charset="0"/>
                  <a:buChar char="•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2pPr>
                <a:lvl3pPr marL="1143000" indent="-228600" eaLnBrk="0" hangingPunct="0">
                  <a:lnSpc>
                    <a:spcPct val="120000"/>
                  </a:lnSpc>
                  <a:buSzPct val="80000"/>
                  <a:buFont typeface="Verdana" pitchFamily="34" charset="0"/>
                  <a:buChar char="•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3pPr>
                <a:lvl4pPr marL="1600200" indent="-228600" eaLnBrk="0" hangingPunct="0">
                  <a:lnSpc>
                    <a:spcPct val="120000"/>
                  </a:lnSpc>
                  <a:buSzPct val="80000"/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4pPr>
                <a:lvl5pPr marL="2057400" indent="-228600" eaLnBrk="0" hangingPunct="0">
                  <a:lnSpc>
                    <a:spcPct val="120000"/>
                  </a:lnSpc>
                  <a:buSzPct val="80000"/>
                  <a:buFont typeface="Arial" charset="0"/>
                  <a:buChar char="○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SzPct val="80000"/>
                  <a:buFont typeface="Arial" charset="0"/>
                  <a:buChar char="○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SzPct val="80000"/>
                  <a:buFont typeface="Arial" charset="0"/>
                  <a:buChar char="○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SzPct val="80000"/>
                  <a:buFont typeface="Arial" charset="0"/>
                  <a:buChar char="○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SzPct val="80000"/>
                  <a:buFont typeface="Arial" charset="0"/>
                  <a:buChar char="○"/>
                  <a:defRPr sz="2000">
                    <a:solidFill>
                      <a:schemeClr val="tx1"/>
                    </a:solidFill>
                    <a:latin typeface="Verdana" pitchFamily="34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buSzTx/>
                  <a:buFontTx/>
                  <a:buNone/>
                </a:pPr>
                <a:r>
                  <a:rPr lang="en-US" altLang="zh-HK" sz="2400" dirty="0">
                    <a:solidFill>
                      <a:schemeClr val="bg2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But the apple isn’t ours!</a:t>
                </a:r>
                <a:endParaRPr kumimoji="0" lang="zh-HK" altLang="en-US" sz="2400" dirty="0">
                  <a:solidFill>
                    <a:schemeClr val="bg2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7173" name="Picture 5" descr="C:\Users\utangv2\Documents\My Documents\LEAP\5A photos\AL1331366_AmazeinDesign. Shutterstock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29" t="8139" r="4387" b="55233"/>
            <a:stretch/>
          </p:blipFill>
          <p:spPr bwMode="auto">
            <a:xfrm>
              <a:off x="6124576" y="3867150"/>
              <a:ext cx="381000" cy="393492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5" descr="C:\Users\utangv2\Documents\My Documents\LEAP\5A photos\AL1331366_AmazeinDesign. Shutterstock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929" t="8139" r="4387" b="55233"/>
            <a:stretch/>
          </p:blipFill>
          <p:spPr bwMode="auto">
            <a:xfrm>
              <a:off x="6553201" y="3857625"/>
              <a:ext cx="381000" cy="393492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群組 66"/>
          <p:cNvGrpSpPr/>
          <p:nvPr/>
        </p:nvGrpSpPr>
        <p:grpSpPr>
          <a:xfrm>
            <a:off x="4852704" y="3006343"/>
            <a:ext cx="3203814" cy="645269"/>
            <a:chOff x="3037509" y="2029070"/>
            <a:chExt cx="3203814" cy="64526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8" name="圓角矩形 67"/>
            <p:cNvSpPr/>
            <p:nvPr/>
          </p:nvSpPr>
          <p:spPr>
            <a:xfrm>
              <a:off x="3340099" y="2146300"/>
              <a:ext cx="2796448" cy="528039"/>
            </a:xfrm>
            <a:prstGeom prst="roundRect">
              <a:avLst/>
            </a:prstGeom>
            <a:solidFill>
              <a:srgbClr val="FFFF6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2"/>
                </a:solidFill>
              </a:endParaRPr>
            </a:p>
          </p:txBody>
        </p:sp>
        <p:grpSp>
          <p:nvGrpSpPr>
            <p:cNvPr id="69" name="群組 68"/>
            <p:cNvGrpSpPr/>
            <p:nvPr/>
          </p:nvGrpSpPr>
          <p:grpSpPr>
            <a:xfrm>
              <a:off x="3037509" y="2029070"/>
              <a:ext cx="3203814" cy="616995"/>
              <a:chOff x="4345609" y="1355970"/>
              <a:chExt cx="3203814" cy="616995"/>
            </a:xfrm>
          </p:grpSpPr>
          <p:sp>
            <p:nvSpPr>
              <p:cNvPr id="70" name="文字方塊 69"/>
              <p:cNvSpPr txBox="1"/>
              <p:nvPr/>
            </p:nvSpPr>
            <p:spPr>
              <a:xfrm>
                <a:off x="4923699" y="1511300"/>
                <a:ext cx="26257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ours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our books</a:t>
                </a:r>
                <a:endParaRPr lang="en-GB" sz="2400" dirty="0">
                  <a:solidFill>
                    <a:schemeClr val="bg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71" name="Picture 2" descr="https://assetlibrary.pearson.com/Public/66/ThumbnailLarge/7fa46c4a-6a08-4545-8bf0-d22a74d74f9f.jpg?0_0_0_0_27_73_137_37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87697" l="0" r="100000">
                            <a14:foregroundMark x1="34483" y1="45110" x2="37304" y2="48265"/>
                            <a14:foregroundMark x1="29781" y1="54259" x2="15674" y2="64353"/>
                            <a14:foregroundMark x1="47335" y1="12934" x2="44514" y2="1829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48" b="13394"/>
              <a:stretch/>
            </p:blipFill>
            <p:spPr bwMode="auto">
              <a:xfrm>
                <a:off x="4345609" y="1355970"/>
                <a:ext cx="556591" cy="5599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文字方塊 28">
            <a:extLst>
              <a:ext uri="{FF2B5EF4-FFF2-40B4-BE49-F238E27FC236}">
                <a16:creationId xmlns:a16="http://schemas.microsoft.com/office/drawing/2014/main" id="{BA8308B1-42FF-4C33-9C9A-5248C5E67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171B8C-2862-4667-A958-AF9B97D04A9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DBDFE2"/>
              </a:clrFrom>
              <a:clrTo>
                <a:srgbClr val="DBDFE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9" b="34585"/>
          <a:stretch/>
        </p:blipFill>
        <p:spPr>
          <a:xfrm>
            <a:off x="2532778" y="3597847"/>
            <a:ext cx="2199308" cy="21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文字方塊 10"/>
          <p:cNvSpPr txBox="1">
            <a:spLocks noChangeArrowheads="1"/>
          </p:cNvSpPr>
          <p:nvPr/>
        </p:nvSpPr>
        <p:spPr bwMode="auto">
          <a:xfrm>
            <a:off x="2642561" y="1277187"/>
            <a:ext cx="616722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A:</a:t>
            </a:r>
          </a:p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B:</a:t>
            </a:r>
            <a:endParaRPr kumimoji="0" lang="zh-HK" altLang="en-US" sz="2800" dirty="0">
              <a:solidFill>
                <a:schemeClr val="bg2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文字方塊 10"/>
          <p:cNvSpPr txBox="1">
            <a:spLocks noChangeArrowheads="1"/>
          </p:cNvSpPr>
          <p:nvPr/>
        </p:nvSpPr>
        <p:spPr bwMode="auto">
          <a:xfrm>
            <a:off x="3175960" y="1277187"/>
            <a:ext cx="521412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pitchFamily="34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4200"/>
              </a:lnSpc>
              <a:spcAft>
                <a:spcPts val="600"/>
              </a:spcAft>
              <a:buSzTx/>
              <a:buFontTx/>
              <a:buNone/>
            </a:pP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thes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 </a:t>
            </a:r>
            <a:r>
              <a:rPr lang="pl-PL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books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yours</a:t>
            </a:r>
            <a:r>
              <a:rPr kumimoji="0"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 </a:t>
            </a:r>
          </a:p>
          <a:p>
            <a:pPr eaLnBrk="1" hangingPunct="1">
              <a:lnSpc>
                <a:spcPts val="4200"/>
              </a:lnSpc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No, they aren’t </a:t>
            </a:r>
            <a:r>
              <a:rPr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eaLnBrk="1" hangingPunct="1">
              <a:lnSpc>
                <a:spcPts val="4200"/>
              </a:lnSpc>
              <a:buSzTx/>
              <a:buFontTx/>
              <a:buNone/>
            </a:pP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They’re </a:t>
            </a:r>
            <a:r>
              <a:rPr lang="en-US" altLang="zh-HK" sz="2800" dirty="0">
                <a:solidFill>
                  <a:srgbClr val="89BD2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theirs</a:t>
            </a:r>
            <a:r>
              <a:rPr lang="en-US" altLang="zh-HK" sz="2800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9" name="矩形 28"/>
          <p:cNvSpPr/>
          <p:nvPr/>
        </p:nvSpPr>
        <p:spPr>
          <a:xfrm>
            <a:off x="1662294" y="4275444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19843" y="4067129"/>
            <a:ext cx="321734" cy="313267"/>
          </a:xfrm>
          <a:prstGeom prst="rect">
            <a:avLst/>
          </a:prstGeom>
          <a:solidFill>
            <a:schemeClr val="bg2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endParaRPr lang="en-GB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2" name="群組 61"/>
          <p:cNvGrpSpPr/>
          <p:nvPr/>
        </p:nvGrpSpPr>
        <p:grpSpPr>
          <a:xfrm>
            <a:off x="1949212" y="2878980"/>
            <a:ext cx="3683238" cy="684429"/>
            <a:chOff x="3037509" y="2029070"/>
            <a:chExt cx="3683238" cy="68442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圓角矩形 62"/>
            <p:cNvSpPr/>
            <p:nvPr/>
          </p:nvSpPr>
          <p:spPr>
            <a:xfrm>
              <a:off x="3340099" y="2146300"/>
              <a:ext cx="3380648" cy="567199"/>
            </a:xfrm>
            <a:prstGeom prst="roundRect">
              <a:avLst/>
            </a:prstGeom>
            <a:solidFill>
              <a:srgbClr val="FFFF66"/>
            </a:solidFill>
            <a:ln w="381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2"/>
                </a:solidFill>
              </a:endParaRPr>
            </a:p>
          </p:txBody>
        </p:sp>
        <p:grpSp>
          <p:nvGrpSpPr>
            <p:cNvPr id="64" name="群組 63"/>
            <p:cNvGrpSpPr/>
            <p:nvPr/>
          </p:nvGrpSpPr>
          <p:grpSpPr>
            <a:xfrm>
              <a:off x="3037509" y="2029070"/>
              <a:ext cx="3670538" cy="616995"/>
              <a:chOff x="4345609" y="1355970"/>
              <a:chExt cx="3670538" cy="616995"/>
            </a:xfrm>
          </p:grpSpPr>
          <p:sp>
            <p:nvSpPr>
              <p:cNvPr id="65" name="文字方塊 64"/>
              <p:cNvSpPr txBox="1"/>
              <p:nvPr/>
            </p:nvSpPr>
            <p:spPr>
              <a:xfrm>
                <a:off x="4904648" y="1511300"/>
                <a:ext cx="3111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theirs</a:t>
                </a:r>
                <a:r>
                  <a:rPr lang="en-US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 = their </a:t>
                </a:r>
                <a:r>
                  <a:rPr lang="pl-PL" sz="2400" dirty="0">
                    <a:solidFill>
                      <a:schemeClr val="bg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books</a:t>
                </a:r>
                <a:endParaRPr lang="en-GB" sz="2400" dirty="0">
                  <a:solidFill>
                    <a:schemeClr val="bg2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66" name="Picture 2" descr="https://assetlibrary.pearson.com/Public/66/ThumbnailLarge/7fa46c4a-6a08-4545-8bf0-d22a74d74f9f.jpg?0_0_0_0_27_73_137_37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0" b="87697" l="0" r="100000">
                            <a14:foregroundMark x1="34483" y1="45110" x2="37304" y2="48265"/>
                            <a14:foregroundMark x1="29781" y1="54259" x2="15674" y2="64353"/>
                            <a14:foregroundMark x1="47335" y1="12934" x2="44514" y2="18297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448" b="13394"/>
              <a:stretch/>
            </p:blipFill>
            <p:spPr bwMode="auto">
              <a:xfrm>
                <a:off x="4345609" y="1355970"/>
                <a:ext cx="556591" cy="55991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文字方塊 28">
            <a:extLst>
              <a:ext uri="{FF2B5EF4-FFF2-40B4-BE49-F238E27FC236}">
                <a16:creationId xmlns:a16="http://schemas.microsoft.com/office/drawing/2014/main" id="{D36F9357-2E94-4129-AF76-E788FA142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99" y="241200"/>
            <a:ext cx="69903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buSzPct val="80000"/>
              <a:buFont typeface="Verdana" pitchFamily="34" charset="0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lnSpc>
                <a:spcPct val="120000"/>
              </a:lnSpc>
              <a:buSzPct val="80000"/>
              <a:buFont typeface="Verdana" pitchFamily="34" charset="0"/>
              <a:buChar char="•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lnSpc>
                <a:spcPct val="120000"/>
              </a:lnSpc>
              <a:buSzPct val="80000"/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lnSpc>
                <a:spcPct val="120000"/>
              </a:lnSpc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Arial" charset="0"/>
              <a:buChar char="○"/>
              <a:defRPr sz="2000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100000"/>
              </a:lnSpc>
              <a:buSzTx/>
            </a:pPr>
            <a:r>
              <a:rPr lang="pl-PL" altLang="zh-HK" sz="3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Possessive pronouns</a:t>
            </a:r>
            <a:endParaRPr lang="en-US" altLang="zh-HK" sz="3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B0916F-9DC2-4676-B963-CBCCE8032B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379" y="3918288"/>
            <a:ext cx="1496291" cy="22444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D02483-F7E9-44B5-9E0D-019063131A8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8944" y="3815338"/>
            <a:ext cx="1490707" cy="22444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0117D7-BB3A-4436-AB4C-9717D65177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122059" y="3798695"/>
            <a:ext cx="1518480" cy="22777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4EE2BA-7F54-48EB-807C-AD6A1FC4944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1126" y="4257533"/>
            <a:ext cx="1518479" cy="22777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B567E3-6BD0-491D-909F-B0E30044DFC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181" y="4150464"/>
            <a:ext cx="1594846" cy="2392268"/>
          </a:xfrm>
          <a:prstGeom prst="rect">
            <a:avLst/>
          </a:prstGeom>
        </p:spPr>
      </p:pic>
      <p:grpSp>
        <p:nvGrpSpPr>
          <p:cNvPr id="50" name="群組 49"/>
          <p:cNvGrpSpPr/>
          <p:nvPr/>
        </p:nvGrpSpPr>
        <p:grpSpPr>
          <a:xfrm>
            <a:off x="6048799" y="2981759"/>
            <a:ext cx="2724169" cy="1505076"/>
            <a:chOff x="3752496" y="4496153"/>
            <a:chExt cx="2724169" cy="15050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雲朵形 50"/>
            <p:cNvSpPr/>
            <p:nvPr/>
          </p:nvSpPr>
          <p:spPr>
            <a:xfrm>
              <a:off x="3752496" y="4496153"/>
              <a:ext cx="2593262" cy="1213859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2" name="橢圓 51"/>
            <p:cNvSpPr/>
            <p:nvPr/>
          </p:nvSpPr>
          <p:spPr>
            <a:xfrm>
              <a:off x="5827760" y="5432682"/>
              <a:ext cx="237066" cy="1693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3" name="橢圓 52"/>
            <p:cNvSpPr/>
            <p:nvPr/>
          </p:nvSpPr>
          <p:spPr>
            <a:xfrm>
              <a:off x="6003066" y="5664858"/>
              <a:ext cx="192617" cy="1319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橢圓 55"/>
            <p:cNvSpPr/>
            <p:nvPr/>
          </p:nvSpPr>
          <p:spPr>
            <a:xfrm>
              <a:off x="6064826" y="5897865"/>
              <a:ext cx="164042" cy="1033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" name="文字方塊 10"/>
            <p:cNvSpPr txBox="1">
              <a:spLocks noChangeArrowheads="1"/>
            </p:cNvSpPr>
            <p:nvPr/>
          </p:nvSpPr>
          <p:spPr bwMode="auto">
            <a:xfrm>
              <a:off x="4052032" y="4727850"/>
              <a:ext cx="242463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ct val="120000"/>
                </a:lnSpc>
                <a:buSzPct val="80000"/>
                <a:buFont typeface="Verdana" pitchFamily="34" charset="0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1pPr>
              <a:lvl2pPr marL="742950" indent="-28575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2pPr>
              <a:lvl3pPr marL="1143000" indent="-228600" eaLnBrk="0" hangingPunct="0">
                <a:lnSpc>
                  <a:spcPct val="120000"/>
                </a:lnSpc>
                <a:buSzPct val="80000"/>
                <a:buFont typeface="Verdana" pitchFamily="34" charset="0"/>
                <a:buChar char="•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3pPr>
              <a:lvl4pPr marL="1600200" indent="-228600" eaLnBrk="0" hangingPunct="0">
                <a:lnSpc>
                  <a:spcPct val="120000"/>
                </a:lnSpc>
                <a:buSzPct val="8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4pPr>
              <a:lvl5pPr marL="2057400" indent="-228600" eaLnBrk="0" hangingPunct="0">
                <a:lnSpc>
                  <a:spcPct val="120000"/>
                </a:lnSpc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SzPct val="80000"/>
                <a:buFont typeface="Arial" charset="0"/>
                <a:buChar char="○"/>
                <a:defRPr sz="2000">
                  <a:solidFill>
                    <a:schemeClr val="tx1"/>
                  </a:solidFill>
                  <a:latin typeface="Verdana" pitchFamily="34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buSzTx/>
                <a:buFontTx/>
                <a:buNone/>
              </a:pPr>
              <a:r>
                <a:rPr lang="en-US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Where are our </a:t>
              </a:r>
              <a:r>
                <a:rPr lang="pl-PL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books</a:t>
              </a:r>
              <a:r>
                <a:rPr lang="en-US" altLang="zh-HK" sz="2400" dirty="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?</a:t>
              </a:r>
              <a:endParaRPr kumimoji="0" lang="zh-HK" altLang="en-US" sz="2400" dirty="0">
                <a:solidFill>
                  <a:schemeClr val="bg2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橢圓 57"/>
            <p:cNvSpPr/>
            <p:nvPr/>
          </p:nvSpPr>
          <p:spPr>
            <a:xfrm>
              <a:off x="4008196" y="5515809"/>
              <a:ext cx="237066" cy="16933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0" name="橢圓 59"/>
            <p:cNvSpPr/>
            <p:nvPr/>
          </p:nvSpPr>
          <p:spPr>
            <a:xfrm>
              <a:off x="4077181" y="5719009"/>
              <a:ext cx="192617" cy="13193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橢圓 60"/>
            <p:cNvSpPr/>
            <p:nvPr/>
          </p:nvSpPr>
          <p:spPr>
            <a:xfrm>
              <a:off x="4113262" y="5894790"/>
              <a:ext cx="164042" cy="1033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738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uiExpand="1" build="p"/>
    </p:bldLst>
  </p:timing>
</p:sld>
</file>

<file path=ppt/theme/theme1.xml><?xml version="1.0" encoding="utf-8"?>
<a:theme xmlns:a="http://schemas.openxmlformats.org/drawingml/2006/main" name="Blank">
  <a:themeElements>
    <a:clrScheme name="Pearson">
      <a:dk1>
        <a:srgbClr val="007FA3"/>
      </a:dk1>
      <a:lt1>
        <a:srgbClr val="FFFFFF"/>
      </a:lt1>
      <a:dk2>
        <a:srgbClr val="003057"/>
      </a:dk2>
      <a:lt2>
        <a:srgbClr val="000000"/>
      </a:lt2>
      <a:accent1>
        <a:srgbClr val="007FA3"/>
      </a:accent1>
      <a:accent2>
        <a:srgbClr val="008638"/>
      </a:accent2>
      <a:accent3>
        <a:srgbClr val="D2DB0E"/>
      </a:accent3>
      <a:accent4>
        <a:srgbClr val="505759"/>
      </a:accent4>
      <a:accent5>
        <a:srgbClr val="005A70"/>
      </a:accent5>
      <a:accent6>
        <a:srgbClr val="D4EAE4"/>
      </a:accent6>
      <a:hlink>
        <a:srgbClr val="007FA3"/>
      </a:hlink>
      <a:folHlink>
        <a:srgbClr val="007FA3"/>
      </a:folHlink>
    </a:clrScheme>
    <a:fontScheme name="Pearson Rebran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120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7788</TotalTime>
  <Words>680</Words>
  <Application>Microsoft Office PowerPoint</Application>
  <PresentationFormat>On-screen Show (4:3)</PresentationFormat>
  <Paragraphs>179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Comic Sans MS</vt:lpstr>
      <vt:lpstr>Open Sans</vt:lpstr>
      <vt:lpstr>Times New Roman</vt:lpstr>
      <vt:lpstr>Verdana</vt:lpstr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Tang, Vivian</dc:creator>
  <cp:lastModifiedBy>Grodzicka, Anna</cp:lastModifiedBy>
  <cp:revision>255</cp:revision>
  <dcterms:created xsi:type="dcterms:W3CDTF">2018-03-19T07:33:42Z</dcterms:created>
  <dcterms:modified xsi:type="dcterms:W3CDTF">2020-09-03T09:21:06Z</dcterms:modified>
</cp:coreProperties>
</file>