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1" r:id="rId3"/>
    <p:sldId id="258" r:id="rId4"/>
    <p:sldId id="257" r:id="rId5"/>
    <p:sldId id="266" r:id="rId6"/>
    <p:sldId id="262" r:id="rId7"/>
    <p:sldId id="264" r:id="rId8"/>
    <p:sldId id="263" r:id="rId9"/>
    <p:sldId id="268" r:id="rId10"/>
    <p:sldId id="265" r:id="rId11"/>
    <p:sldId id="272" r:id="rId1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8" y="8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F773D333-4446-4C98-8702-EB35549F3D99}" type="datetimeFigureOut">
              <a:rPr lang="cs-CZ" smtClean="0"/>
              <a:t>18.08.2017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F613B6-912A-449A-9CC5-99CE0A16A103}" type="slidenum">
              <a:rPr lang="cs-CZ" smtClean="0"/>
              <a:t>‹#›</a:t>
            </a:fld>
            <a:endParaRPr lang="cs-CZ"/>
          </a:p>
        </p:txBody>
      </p:sp>
    </p:spTree>
    <p:extLst>
      <p:ext uri="{BB962C8B-B14F-4D97-AF65-F5344CB8AC3E}">
        <p14:creationId xmlns:p14="http://schemas.microsoft.com/office/powerpoint/2010/main" val="304673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773D333-4446-4C98-8702-EB35549F3D99}" type="datetimeFigureOut">
              <a:rPr lang="cs-CZ" smtClean="0"/>
              <a:t>18.08.2017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F613B6-912A-449A-9CC5-99CE0A16A103}" type="slidenum">
              <a:rPr lang="cs-CZ" smtClean="0"/>
              <a:t>‹#›</a:t>
            </a:fld>
            <a:endParaRPr lang="cs-CZ"/>
          </a:p>
        </p:txBody>
      </p:sp>
    </p:spTree>
    <p:extLst>
      <p:ext uri="{BB962C8B-B14F-4D97-AF65-F5344CB8AC3E}">
        <p14:creationId xmlns:p14="http://schemas.microsoft.com/office/powerpoint/2010/main" val="177723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773D333-4446-4C98-8702-EB35549F3D99}" type="datetimeFigureOut">
              <a:rPr lang="cs-CZ" smtClean="0"/>
              <a:t>18.08.2017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F613B6-912A-449A-9CC5-99CE0A16A103}" type="slidenum">
              <a:rPr lang="cs-CZ" smtClean="0"/>
              <a:t>‹#›</a:t>
            </a:fld>
            <a:endParaRPr lang="cs-CZ"/>
          </a:p>
        </p:txBody>
      </p:sp>
    </p:spTree>
    <p:extLst>
      <p:ext uri="{BB962C8B-B14F-4D97-AF65-F5344CB8AC3E}">
        <p14:creationId xmlns:p14="http://schemas.microsoft.com/office/powerpoint/2010/main" val="190403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773D333-4446-4C98-8702-EB35549F3D99}" type="datetimeFigureOut">
              <a:rPr lang="cs-CZ" smtClean="0"/>
              <a:t>18.08.2017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F613B6-912A-449A-9CC5-99CE0A16A103}" type="slidenum">
              <a:rPr lang="cs-CZ" smtClean="0"/>
              <a:t>‹#›</a:t>
            </a:fld>
            <a:endParaRPr lang="cs-CZ"/>
          </a:p>
        </p:txBody>
      </p:sp>
    </p:spTree>
    <p:extLst>
      <p:ext uri="{BB962C8B-B14F-4D97-AF65-F5344CB8AC3E}">
        <p14:creationId xmlns:p14="http://schemas.microsoft.com/office/powerpoint/2010/main" val="219927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F773D333-4446-4C98-8702-EB35549F3D99}" type="datetimeFigureOut">
              <a:rPr lang="cs-CZ" smtClean="0"/>
              <a:t>18.08.2017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F613B6-912A-449A-9CC5-99CE0A16A103}" type="slidenum">
              <a:rPr lang="cs-CZ" smtClean="0"/>
              <a:t>‹#›</a:t>
            </a:fld>
            <a:endParaRPr lang="cs-CZ"/>
          </a:p>
        </p:txBody>
      </p:sp>
    </p:spTree>
    <p:extLst>
      <p:ext uri="{BB962C8B-B14F-4D97-AF65-F5344CB8AC3E}">
        <p14:creationId xmlns:p14="http://schemas.microsoft.com/office/powerpoint/2010/main" val="263932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F773D333-4446-4C98-8702-EB35549F3D99}" type="datetimeFigureOut">
              <a:rPr lang="cs-CZ" smtClean="0"/>
              <a:t>18.08.2017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8F613B6-912A-449A-9CC5-99CE0A16A103}" type="slidenum">
              <a:rPr lang="cs-CZ" smtClean="0"/>
              <a:t>‹#›</a:t>
            </a:fld>
            <a:endParaRPr lang="cs-CZ"/>
          </a:p>
        </p:txBody>
      </p:sp>
    </p:spTree>
    <p:extLst>
      <p:ext uri="{BB962C8B-B14F-4D97-AF65-F5344CB8AC3E}">
        <p14:creationId xmlns:p14="http://schemas.microsoft.com/office/powerpoint/2010/main" val="381517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F773D333-4446-4C98-8702-EB35549F3D99}" type="datetimeFigureOut">
              <a:rPr lang="cs-CZ" smtClean="0"/>
              <a:t>18.08.2017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8F613B6-912A-449A-9CC5-99CE0A16A103}" type="slidenum">
              <a:rPr lang="cs-CZ" smtClean="0"/>
              <a:t>‹#›</a:t>
            </a:fld>
            <a:endParaRPr lang="cs-CZ"/>
          </a:p>
        </p:txBody>
      </p:sp>
    </p:spTree>
    <p:extLst>
      <p:ext uri="{BB962C8B-B14F-4D97-AF65-F5344CB8AC3E}">
        <p14:creationId xmlns:p14="http://schemas.microsoft.com/office/powerpoint/2010/main" val="321239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F773D333-4446-4C98-8702-EB35549F3D99}" type="datetimeFigureOut">
              <a:rPr lang="cs-CZ" smtClean="0"/>
              <a:t>18.08.2017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8F613B6-912A-449A-9CC5-99CE0A16A103}" type="slidenum">
              <a:rPr lang="cs-CZ" smtClean="0"/>
              <a:t>‹#›</a:t>
            </a:fld>
            <a:endParaRPr lang="cs-CZ"/>
          </a:p>
        </p:txBody>
      </p:sp>
    </p:spTree>
    <p:extLst>
      <p:ext uri="{BB962C8B-B14F-4D97-AF65-F5344CB8AC3E}">
        <p14:creationId xmlns:p14="http://schemas.microsoft.com/office/powerpoint/2010/main" val="1397311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773D333-4446-4C98-8702-EB35549F3D99}" type="datetimeFigureOut">
              <a:rPr lang="cs-CZ" smtClean="0"/>
              <a:t>18.08.2017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8F613B6-912A-449A-9CC5-99CE0A16A103}" type="slidenum">
              <a:rPr lang="cs-CZ" smtClean="0"/>
              <a:t>‹#›</a:t>
            </a:fld>
            <a:endParaRPr lang="cs-CZ"/>
          </a:p>
        </p:txBody>
      </p:sp>
    </p:spTree>
    <p:extLst>
      <p:ext uri="{BB962C8B-B14F-4D97-AF65-F5344CB8AC3E}">
        <p14:creationId xmlns:p14="http://schemas.microsoft.com/office/powerpoint/2010/main" val="3054804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F773D333-4446-4C98-8702-EB35549F3D99}" type="datetimeFigureOut">
              <a:rPr lang="cs-CZ" smtClean="0"/>
              <a:t>18.08.2017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8F613B6-912A-449A-9CC5-99CE0A16A103}" type="slidenum">
              <a:rPr lang="cs-CZ" smtClean="0"/>
              <a:t>‹#›</a:t>
            </a:fld>
            <a:endParaRPr lang="cs-CZ"/>
          </a:p>
        </p:txBody>
      </p:sp>
    </p:spTree>
    <p:extLst>
      <p:ext uri="{BB962C8B-B14F-4D97-AF65-F5344CB8AC3E}">
        <p14:creationId xmlns:p14="http://schemas.microsoft.com/office/powerpoint/2010/main" val="292430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F773D333-4446-4C98-8702-EB35549F3D99}" type="datetimeFigureOut">
              <a:rPr lang="cs-CZ" smtClean="0"/>
              <a:t>18.08.2017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8F613B6-912A-449A-9CC5-99CE0A16A103}" type="slidenum">
              <a:rPr lang="cs-CZ" smtClean="0"/>
              <a:t>‹#›</a:t>
            </a:fld>
            <a:endParaRPr lang="cs-CZ"/>
          </a:p>
        </p:txBody>
      </p:sp>
    </p:spTree>
    <p:extLst>
      <p:ext uri="{BB962C8B-B14F-4D97-AF65-F5344CB8AC3E}">
        <p14:creationId xmlns:p14="http://schemas.microsoft.com/office/powerpoint/2010/main" val="276846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3D333-4446-4C98-8702-EB35549F3D99}" type="datetimeFigureOut">
              <a:rPr lang="cs-CZ" smtClean="0"/>
              <a:t>18.08.2017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613B6-912A-449A-9CC5-99CE0A16A103}" type="slidenum">
              <a:rPr lang="cs-CZ" smtClean="0"/>
              <a:t>‹#›</a:t>
            </a:fld>
            <a:endParaRPr lang="cs-CZ"/>
          </a:p>
        </p:txBody>
      </p:sp>
    </p:spTree>
    <p:extLst>
      <p:ext uri="{BB962C8B-B14F-4D97-AF65-F5344CB8AC3E}">
        <p14:creationId xmlns:p14="http://schemas.microsoft.com/office/powerpoint/2010/main" val="3048670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rotWithShape="1">
          <a:blip r:embed="rId2"/>
          <a:srcRect l="10153" r="9874"/>
          <a:stretch/>
        </p:blipFill>
        <p:spPr>
          <a:xfrm>
            <a:off x="0" y="188640"/>
            <a:ext cx="9120638" cy="6336704"/>
          </a:xfrm>
          <a:prstGeom prst="rect">
            <a:avLst/>
          </a:prstGeom>
        </p:spPr>
      </p:pic>
    </p:spTree>
    <p:extLst>
      <p:ext uri="{BB962C8B-B14F-4D97-AF65-F5344CB8AC3E}">
        <p14:creationId xmlns:p14="http://schemas.microsoft.com/office/powerpoint/2010/main" val="166394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2800" dirty="0"/>
              <a:t>What symbolizes flowers of poppy in the UK?</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8656" y="1268760"/>
            <a:ext cx="7006687" cy="5255016"/>
          </a:xfrm>
        </p:spPr>
      </p:pic>
    </p:spTree>
    <p:extLst>
      <p:ext uri="{BB962C8B-B14F-4D97-AF65-F5344CB8AC3E}">
        <p14:creationId xmlns:p14="http://schemas.microsoft.com/office/powerpoint/2010/main" val="224236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Remembrance Day</a:t>
            </a:r>
            <a:br>
              <a:rPr lang="sk-SK" b="1" dirty="0"/>
            </a:br>
            <a:r>
              <a:rPr lang="en-US" sz="2000" dirty="0"/>
              <a:t>(also known as Poppy Day or Armistice Day) </a:t>
            </a:r>
            <a:endParaRPr lang="cs-CZ" sz="2000" dirty="0"/>
          </a:p>
        </p:txBody>
      </p:sp>
      <p:sp>
        <p:nvSpPr>
          <p:cNvPr id="3" name="Zástupný symbol pro obsah 2"/>
          <p:cNvSpPr>
            <a:spLocks noGrp="1"/>
          </p:cNvSpPr>
          <p:nvPr>
            <p:ph idx="1"/>
          </p:nvPr>
        </p:nvSpPr>
        <p:spPr/>
        <p:txBody>
          <a:bodyPr/>
          <a:lstStyle/>
          <a:p>
            <a:r>
              <a:rPr lang="en-US" dirty="0"/>
              <a:t> is a memorial day observed in Commonwealth countries since the end of World War </a:t>
            </a:r>
            <a:r>
              <a:rPr lang="sk-SK" dirty="0"/>
              <a:t>I</a:t>
            </a:r>
            <a:r>
              <a:rPr lang="en-US" dirty="0"/>
              <a:t> to remember the members of their armed forces who have died in the line of duty. Remembrance Day is observed on 11 November to recall the end of hostilities of World War I on that date in 1918.</a:t>
            </a:r>
            <a:endParaRPr lang="cs-CZ" dirty="0"/>
          </a:p>
        </p:txBody>
      </p:sp>
    </p:spTree>
    <p:extLst>
      <p:ext uri="{BB962C8B-B14F-4D97-AF65-F5344CB8AC3E}">
        <p14:creationId xmlns:p14="http://schemas.microsoft.com/office/powerpoint/2010/main" val="4162640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4" name="Zástupný symbol pro obsah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20" y="10"/>
            <a:ext cx="9143980" cy="6857990"/>
          </a:xfrm>
          <a:prstGeom prst="rect">
            <a:avLst/>
          </a:prstGeom>
        </p:spPr>
      </p:pic>
    </p:spTree>
    <p:extLst>
      <p:ext uri="{BB962C8B-B14F-4D97-AF65-F5344CB8AC3E}">
        <p14:creationId xmlns:p14="http://schemas.microsoft.com/office/powerpoint/2010/main" val="394185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err="1"/>
              <a:t>What</a:t>
            </a:r>
            <a:r>
              <a:rPr lang="sk-SK" sz="2800" dirty="0"/>
              <a:t> </a:t>
            </a:r>
            <a:r>
              <a:rPr lang="sk-SK" sz="2800" dirty="0" err="1"/>
              <a:t>was</a:t>
            </a:r>
            <a:r>
              <a:rPr lang="sk-SK" sz="2800" dirty="0"/>
              <a:t> </a:t>
            </a:r>
            <a:r>
              <a:rPr lang="sk-SK" sz="2800" dirty="0" err="1"/>
              <a:t>the</a:t>
            </a:r>
            <a:r>
              <a:rPr lang="sk-SK" sz="2800" dirty="0"/>
              <a:t> </a:t>
            </a:r>
            <a:r>
              <a:rPr lang="sk-SK" sz="2800" dirty="0" err="1"/>
              <a:t>weather</a:t>
            </a:r>
            <a:r>
              <a:rPr lang="sk-SK" sz="2800" dirty="0"/>
              <a:t> </a:t>
            </a:r>
            <a:r>
              <a:rPr lang="sk-SK" sz="2800" dirty="0" err="1"/>
              <a:t>like</a:t>
            </a:r>
            <a:r>
              <a:rPr lang="sk-SK" sz="2800" dirty="0"/>
              <a:t> in </a:t>
            </a:r>
            <a:r>
              <a:rPr lang="sk-SK" sz="2800" dirty="0" err="1"/>
              <a:t>the</a:t>
            </a:r>
            <a:r>
              <a:rPr lang="sk-SK" sz="2800" dirty="0"/>
              <a:t> </a:t>
            </a:r>
            <a:r>
              <a:rPr lang="sk-SK" sz="2800" dirty="0" err="1"/>
              <a:t>photo</a:t>
            </a:r>
            <a:r>
              <a:rPr lang="sk-SK" sz="2800" dirty="0"/>
              <a:t>? </a:t>
            </a:r>
            <a:br>
              <a:rPr lang="sk-SK" sz="2800" dirty="0"/>
            </a:br>
            <a:r>
              <a:rPr lang="sk-SK" sz="2800" dirty="0" err="1"/>
              <a:t>Typical</a:t>
            </a:r>
            <a:r>
              <a:rPr lang="sk-SK" sz="2800" dirty="0"/>
              <a:t> </a:t>
            </a:r>
            <a:r>
              <a:rPr lang="sk-SK" sz="2800" dirty="0" err="1"/>
              <a:t>weather</a:t>
            </a:r>
            <a:r>
              <a:rPr lang="sk-SK" sz="2800" dirty="0"/>
              <a:t> in </a:t>
            </a:r>
            <a:r>
              <a:rPr lang="sk-SK" sz="2800" dirty="0" err="1"/>
              <a:t>the</a:t>
            </a:r>
            <a:r>
              <a:rPr lang="sk-SK" sz="2800" dirty="0"/>
              <a:t> UK </a:t>
            </a:r>
            <a:r>
              <a:rPr lang="sk-SK" sz="2800" dirty="0" err="1"/>
              <a:t>is</a:t>
            </a:r>
            <a:r>
              <a:rPr lang="sk-SK" sz="2800" dirty="0"/>
              <a:t>... </a:t>
            </a:r>
            <a:endParaRPr lang="cs-CZ" sz="2800"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9130" y="1417638"/>
            <a:ext cx="6905740" cy="5179305"/>
          </a:xfrm>
        </p:spPr>
      </p:pic>
    </p:spTree>
    <p:extLst>
      <p:ext uri="{BB962C8B-B14F-4D97-AF65-F5344CB8AC3E}">
        <p14:creationId xmlns:p14="http://schemas.microsoft.com/office/powerpoint/2010/main" val="335049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13792"/>
            <a:ext cx="8229600" cy="854968"/>
          </a:xfrm>
        </p:spPr>
        <p:txBody>
          <a:bodyPr>
            <a:normAutofit/>
          </a:bodyPr>
          <a:lstStyle/>
          <a:p>
            <a:r>
              <a:rPr lang="sk-SK" sz="2800" dirty="0" err="1"/>
              <a:t>Brighton</a:t>
            </a:r>
            <a:r>
              <a:rPr lang="sk-SK" sz="2800" dirty="0"/>
              <a:t> Marina</a:t>
            </a:r>
            <a:endParaRPr lang="cs-CZ" sz="2800" dirty="0"/>
          </a:p>
        </p:txBody>
      </p:sp>
      <p:pic>
        <p:nvPicPr>
          <p:cNvPr id="11" name="Zástupný symbol pro obsah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1" y="1124744"/>
            <a:ext cx="7344817" cy="5508613"/>
          </a:xfrm>
        </p:spPr>
      </p:pic>
    </p:spTree>
    <p:extLst>
      <p:ext uri="{BB962C8B-B14F-4D97-AF65-F5344CB8AC3E}">
        <p14:creationId xmlns:p14="http://schemas.microsoft.com/office/powerpoint/2010/main" val="1262919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354162"/>
          </a:xfrm>
        </p:spPr>
        <p:txBody>
          <a:bodyPr>
            <a:normAutofit fontScale="90000"/>
          </a:bodyPr>
          <a:lstStyle/>
          <a:p>
            <a:br>
              <a:rPr lang="cs-CZ" sz="2700" dirty="0">
                <a:latin typeface="+mn-lt"/>
              </a:rPr>
            </a:br>
            <a:br>
              <a:rPr lang="cs-CZ" sz="2700" dirty="0">
                <a:latin typeface="+mn-lt"/>
              </a:rPr>
            </a:br>
            <a:br>
              <a:rPr lang="cs-CZ" sz="2700" dirty="0">
                <a:latin typeface="+mn-lt"/>
              </a:rPr>
            </a:br>
            <a:r>
              <a:rPr lang="en-US" sz="2700" dirty="0">
                <a:latin typeface="+mn-lt"/>
              </a:rPr>
              <a:t>Most houses in England are made of stone or brick from the local area where the houses are built. The colours of the stones and bricks vary across the country</a:t>
            </a:r>
            <a:r>
              <a:rPr lang="cs-CZ" sz="2700" dirty="0">
                <a:latin typeface="+mn-lt"/>
              </a:rPr>
              <a:t> </a:t>
            </a:r>
            <a:r>
              <a:rPr lang="en-GB" sz="2700" dirty="0">
                <a:latin typeface="+mn-lt"/>
              </a:rPr>
              <a:t>and you can see a typical house of the southern England in the photo. </a:t>
            </a:r>
            <a:br>
              <a:rPr lang="en-US" sz="2700" dirty="0">
                <a:latin typeface="+mn-lt"/>
              </a:rPr>
            </a:br>
            <a:br>
              <a:rPr lang="en-US" dirty="0"/>
            </a:b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754814"/>
            <a:ext cx="6539304" cy="4904478"/>
          </a:xfrm>
        </p:spPr>
      </p:pic>
    </p:spTree>
    <p:extLst>
      <p:ext uri="{BB962C8B-B14F-4D97-AF65-F5344CB8AC3E}">
        <p14:creationId xmlns:p14="http://schemas.microsoft.com/office/powerpoint/2010/main" val="2636824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a:t>M</a:t>
            </a:r>
            <a:r>
              <a:rPr lang="en-GB" sz="2800" dirty="0" err="1"/>
              <a:t>odern</a:t>
            </a:r>
            <a:r>
              <a:rPr lang="en-GB" sz="2800" dirty="0"/>
              <a:t> colourful houses attached to </a:t>
            </a:r>
            <a:br>
              <a:rPr lang="sk-SK" sz="2800" dirty="0"/>
            </a:br>
            <a:r>
              <a:rPr lang="en-GB" sz="2800" dirty="0"/>
              <a:t>the </a:t>
            </a:r>
            <a:r>
              <a:rPr lang="sk-SK" sz="2800" dirty="0"/>
              <a:t>Royal </a:t>
            </a:r>
            <a:r>
              <a:rPr lang="sk-SK" sz="2800" dirty="0" err="1"/>
              <a:t>Pavilion</a:t>
            </a:r>
            <a:endParaRPr lang="en-GB" sz="2800" dirty="0"/>
          </a:p>
        </p:txBody>
      </p:sp>
      <p:pic>
        <p:nvPicPr>
          <p:cNvPr id="8" name="Zástupný symbol pro obsah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3126" y="1390355"/>
            <a:ext cx="6977748" cy="5233311"/>
          </a:xfrm>
        </p:spPr>
      </p:pic>
    </p:spTree>
    <p:extLst>
      <p:ext uri="{BB962C8B-B14F-4D97-AF65-F5344CB8AC3E}">
        <p14:creationId xmlns:p14="http://schemas.microsoft.com/office/powerpoint/2010/main" val="293342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sz="3100" b="1" dirty="0"/>
            </a:br>
            <a:r>
              <a:rPr lang="en-GB" sz="2700" b="1" dirty="0"/>
              <a:t>The Royal Pavilion</a:t>
            </a:r>
            <a:r>
              <a:rPr lang="cs-CZ" sz="2700" b="1" dirty="0"/>
              <a:t> </a:t>
            </a:r>
            <a:r>
              <a:rPr lang="cs-CZ" sz="2700" dirty="0" err="1"/>
              <a:t>was</a:t>
            </a:r>
            <a:r>
              <a:rPr lang="en-GB" sz="2700" b="1" dirty="0"/>
              <a:t> </a:t>
            </a:r>
            <a:r>
              <a:rPr lang="en-GB" sz="2700" dirty="0"/>
              <a:t>built for Prince Regent, the Prince of Wales, who later became </a:t>
            </a:r>
            <a:r>
              <a:rPr lang="cs-CZ" sz="2700" dirty="0"/>
              <a:t>K</a:t>
            </a:r>
            <a:r>
              <a:rPr lang="en-GB" sz="2700" dirty="0" err="1"/>
              <a:t>ing</a:t>
            </a:r>
            <a:r>
              <a:rPr lang="en-GB" sz="2700" dirty="0"/>
              <a:t> George IV, by designer John Nash between 1815 and 1822. </a:t>
            </a:r>
            <a:br>
              <a:rPr lang="cs-CZ" sz="2400" dirty="0"/>
            </a:br>
            <a:endParaRPr lang="cs-CZ" sz="2400"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879" y="1700808"/>
            <a:ext cx="8814241" cy="4958011"/>
          </a:xfrm>
        </p:spPr>
      </p:pic>
    </p:spTree>
    <p:extLst>
      <p:ext uri="{BB962C8B-B14F-4D97-AF65-F5344CB8AC3E}">
        <p14:creationId xmlns:p14="http://schemas.microsoft.com/office/powerpoint/2010/main" val="172929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2800" b="1" dirty="0"/>
              <a:t>The Royal Pavilion</a:t>
            </a:r>
            <a:r>
              <a:rPr lang="cs-CZ" sz="2800" b="1" dirty="0"/>
              <a:t> </a:t>
            </a:r>
            <a:r>
              <a:rPr lang="en-GB" sz="2800" dirty="0"/>
              <a:t>is built in the Indo-Saracenic style </a:t>
            </a:r>
            <a:r>
              <a:rPr lang="cs-CZ" sz="2800" dirty="0"/>
              <a:t>dominant in</a:t>
            </a:r>
            <a:r>
              <a:rPr lang="en-GB" sz="2800" dirty="0"/>
              <a:t> India for most of the 19th century.</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6803" y="1484784"/>
            <a:ext cx="8770393" cy="4933346"/>
          </a:xfrm>
        </p:spPr>
      </p:pic>
    </p:spTree>
    <p:extLst>
      <p:ext uri="{BB962C8B-B14F-4D97-AF65-F5344CB8AC3E}">
        <p14:creationId xmlns:p14="http://schemas.microsoft.com/office/powerpoint/2010/main" val="349257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GB" sz="2800" b="1" dirty="0"/>
              <a:t>Banqueting Room </a:t>
            </a:r>
            <a:r>
              <a:rPr lang="en-GB" sz="2800" dirty="0"/>
              <a:t>and the fanciful interior design is heavily influenced by both Chinese and Indian fashion.</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630" y="1484784"/>
            <a:ext cx="8255170" cy="5179713"/>
          </a:xfrm>
        </p:spPr>
      </p:pic>
    </p:spTree>
    <p:extLst>
      <p:ext uri="{BB962C8B-B14F-4D97-AF65-F5344CB8AC3E}">
        <p14:creationId xmlns:p14="http://schemas.microsoft.com/office/powerpoint/2010/main" val="2232602092"/>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52</Words>
  <Application>Microsoft Office PowerPoint</Application>
  <PresentationFormat>Předvádění na obrazovce (4:3)</PresentationFormat>
  <Paragraphs>10</Paragraphs>
  <Slides>11</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11</vt:i4>
      </vt:variant>
    </vt:vector>
  </HeadingPairs>
  <TitlesOfParts>
    <vt:vector size="14" baseType="lpstr">
      <vt:lpstr>Arial</vt:lpstr>
      <vt:lpstr>Calibri</vt:lpstr>
      <vt:lpstr>Motiv systému Office</vt:lpstr>
      <vt:lpstr>Prezentace aplikace PowerPoint</vt:lpstr>
      <vt:lpstr>Prezentace aplikace PowerPoint</vt:lpstr>
      <vt:lpstr>What was the weather like in the photo?  Typical weather in the UK is... </vt:lpstr>
      <vt:lpstr>Brighton Marina</vt:lpstr>
      <vt:lpstr>   Most houses in England are made of stone or brick from the local area where the houses are built. The colours of the stones and bricks vary across the country and you can see a typical house of the southern England in the photo.   </vt:lpstr>
      <vt:lpstr>Modern colourful houses attached to  the Royal Pavilion</vt:lpstr>
      <vt:lpstr> The Royal Pavilion was built for Prince Regent, the Prince of Wales, who later became King George IV, by designer John Nash between 1815 and 1822.  </vt:lpstr>
      <vt:lpstr>The Royal Pavilion is built in the Indo-Saracenic style dominant in India for most of the 19th century.</vt:lpstr>
      <vt:lpstr>Banqueting Room and the fanciful interior design is heavily influenced by both Chinese and Indian fashion.</vt:lpstr>
      <vt:lpstr>What symbolizes flowers of poppy in the UK?</vt:lpstr>
      <vt:lpstr>Remembrance Day (also known as Poppy Day or Armistice 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Brighton brights on</dc:title>
  <dc:creator>Asus</dc:creator>
  <cp:lastModifiedBy>Danka Sekerková</cp:lastModifiedBy>
  <cp:revision>22</cp:revision>
  <dcterms:created xsi:type="dcterms:W3CDTF">2014-09-03T20:28:21Z</dcterms:created>
  <dcterms:modified xsi:type="dcterms:W3CDTF">2017-08-18T07:37:40Z</dcterms:modified>
</cp:coreProperties>
</file>